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1" Target="docProps/core.xml" Type="http://schemas.openxmlformats.org/package/2006/relationships/metadata/core-properties"/><Relationship Id="rId2" Target="ppt/presentation.xml" Type="http://schemas.openxmlformats.org/officeDocument/2006/relationships/officeDocument"/><Relationship Id="rId3"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embeddedFontLst>
    <p:embeddedFont>
      <p:font typeface="Book Antiqua"/>
      <p:regular r:id="rId17"/>
      <p:bold r:id="rId18"/>
      <p:italic r:id="rId19"/>
      <p:boldItalic r:id="rId20"/>
    </p:embeddedFont>
    <p:embeddedFont>
      <p:font typeface="Century Gothic"/>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5" roundtripDataSignature="AMtx7mivMa89zrzOrZdg3NonNa39VGRxZ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BookAntiqua-boldItalic.fntdata"/><Relationship Id="rId22" Type="http://schemas.openxmlformats.org/officeDocument/2006/relationships/font" Target="fonts/CenturyGothic-bold.fntdata"/><Relationship Id="rId21" Type="http://schemas.openxmlformats.org/officeDocument/2006/relationships/font" Target="fonts/CenturyGothic-regular.fntdata"/><Relationship Id="rId24" Type="http://schemas.openxmlformats.org/officeDocument/2006/relationships/font" Target="fonts/CenturyGothic-boldItalic.fntdata"/><Relationship Id="rId23" Type="http://schemas.openxmlformats.org/officeDocument/2006/relationships/font" Target="fonts/CenturyGothic-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BookAntiqua-regular.fntdata"/><Relationship Id="rId16" Type="http://schemas.openxmlformats.org/officeDocument/2006/relationships/slide" Target="slides/slide11.xml"/><Relationship Id="rId19" Type="http://schemas.openxmlformats.org/officeDocument/2006/relationships/font" Target="fonts/BookAntiqua-italic.fntdata"/><Relationship Id="rId18" Type="http://schemas.openxmlformats.org/officeDocument/2006/relationships/font" Target="fonts/BookAntiqu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0ea73477cd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0ea73477c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0ea73477cd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10ea73477c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0ea73477c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10ea73477c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type="title">
  <p:cSld name="TITLE">
    <p:spTree>
      <p:nvGrpSpPr>
        <p:cNvPr id="15" name="Shape 15"/>
        <p:cNvGrpSpPr/>
        <p:nvPr/>
      </p:nvGrpSpPr>
      <p:grpSpPr>
        <a:xfrm>
          <a:off x="0" y="0"/>
          <a:ext cx="0" cy="0"/>
          <a:chOff x="0" y="0"/>
          <a:chExt cx="0" cy="0"/>
        </a:xfrm>
      </p:grpSpPr>
      <p:sp>
        <p:nvSpPr>
          <p:cNvPr id="16" name="Google Shape;16;p10"/>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7" name="Google Shape;17;p10"/>
          <p:cNvSpPr/>
          <p:nvPr/>
        </p:nvSpPr>
        <p:spPr>
          <a:xfrm>
            <a:off x="91440" y="101600"/>
            <a:ext cx="8961120" cy="6664960"/>
          </a:xfrm>
          <a:prstGeom prst="roundRect">
            <a:avLst>
              <a:gd fmla="val 1735" name="adj"/>
            </a:avLst>
          </a:prstGeom>
          <a:blipFill rotWithShape="1">
            <a:blip r:embed="rId2">
              <a:alphaModFix/>
            </a:blip>
            <a:tile algn="tl" flip="none" tx="0" sx="100000" ty="0" sy="10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8" name="Google Shape;1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p:nvPr/>
        </p:nvSpPr>
        <p:spPr>
          <a:xfrm>
            <a:off x="345440" y="2942602"/>
            <a:ext cx="7147931" cy="2463800"/>
          </a:xfrm>
          <a:prstGeom prst="rect">
            <a:avLst/>
          </a:prstGeom>
          <a:solidFill>
            <a:srgbClr val="FFFFFF">
              <a:alpha val="8274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1" name="Google Shape;21;p10"/>
          <p:cNvSpPr/>
          <p:nvPr/>
        </p:nvSpPr>
        <p:spPr>
          <a:xfrm>
            <a:off x="7572652" y="2944634"/>
            <a:ext cx="1190348" cy="2459736"/>
          </a:xfrm>
          <a:prstGeom prst="rect">
            <a:avLst/>
          </a:prstGeom>
          <a:solidFill>
            <a:srgbClr val="FFFFFF">
              <a:alpha val="8274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2" name="Google Shape;22;p10"/>
          <p:cNvSpPr/>
          <p:nvPr/>
        </p:nvSpPr>
        <p:spPr>
          <a:xfrm>
            <a:off x="7712714" y="3136658"/>
            <a:ext cx="910224" cy="2075688"/>
          </a:xfrm>
          <a:prstGeom prst="rect">
            <a:avLst/>
          </a:prstGeom>
          <a:solidFill>
            <a:schemeClr val="accent3">
              <a:alpha val="69803"/>
            </a:schemeClr>
          </a:solidFill>
          <a:ln cap="flat" cmpd="sng" w="9525">
            <a:solidFill>
              <a:srgbClr val="6B7C7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3" name="Google Shape;23;p10"/>
          <p:cNvSpPr/>
          <p:nvPr/>
        </p:nvSpPr>
        <p:spPr>
          <a:xfrm>
            <a:off x="445483" y="3055621"/>
            <a:ext cx="6947845" cy="2245359"/>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4" name="Google Shape;24;p10"/>
          <p:cNvSpPr txBox="1"/>
          <p:nvPr>
            <p:ph idx="12" type="sldNum"/>
          </p:nvPr>
        </p:nvSpPr>
        <p:spPr>
          <a:xfrm>
            <a:off x="7786826" y="4625268"/>
            <a:ext cx="762000" cy="45720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0" i="0" sz="2800" u="none" cap="none" strike="noStrike">
                <a:solidFill>
                  <a:srgbClr val="47534C"/>
                </a:solidFill>
                <a:latin typeface="Century Gothic"/>
                <a:ea typeface="Century Gothic"/>
                <a:cs typeface="Century Gothic"/>
                <a:sym typeface="Century Gothic"/>
              </a:defRPr>
            </a:lvl1pPr>
            <a:lvl2pPr indent="0" lvl="1" marL="0" algn="ctr">
              <a:spcBef>
                <a:spcPts val="0"/>
              </a:spcBef>
              <a:buNone/>
              <a:defRPr b="0" i="0" sz="2800" u="none" cap="none" strike="noStrike">
                <a:solidFill>
                  <a:srgbClr val="47534C"/>
                </a:solidFill>
                <a:latin typeface="Century Gothic"/>
                <a:ea typeface="Century Gothic"/>
                <a:cs typeface="Century Gothic"/>
                <a:sym typeface="Century Gothic"/>
              </a:defRPr>
            </a:lvl2pPr>
            <a:lvl3pPr indent="0" lvl="2" marL="0" algn="ctr">
              <a:spcBef>
                <a:spcPts val="0"/>
              </a:spcBef>
              <a:buNone/>
              <a:defRPr b="0" i="0" sz="2800" u="none" cap="none" strike="noStrike">
                <a:solidFill>
                  <a:srgbClr val="47534C"/>
                </a:solidFill>
                <a:latin typeface="Century Gothic"/>
                <a:ea typeface="Century Gothic"/>
                <a:cs typeface="Century Gothic"/>
                <a:sym typeface="Century Gothic"/>
              </a:defRPr>
            </a:lvl3pPr>
            <a:lvl4pPr indent="0" lvl="3" marL="0" algn="ctr">
              <a:spcBef>
                <a:spcPts val="0"/>
              </a:spcBef>
              <a:buNone/>
              <a:defRPr b="0" i="0" sz="2800" u="none" cap="none" strike="noStrike">
                <a:solidFill>
                  <a:srgbClr val="47534C"/>
                </a:solidFill>
                <a:latin typeface="Century Gothic"/>
                <a:ea typeface="Century Gothic"/>
                <a:cs typeface="Century Gothic"/>
                <a:sym typeface="Century Gothic"/>
              </a:defRPr>
            </a:lvl4pPr>
            <a:lvl5pPr indent="0" lvl="4" marL="0" algn="ctr">
              <a:spcBef>
                <a:spcPts val="0"/>
              </a:spcBef>
              <a:buNone/>
              <a:defRPr b="0" i="0" sz="2800" u="none" cap="none" strike="noStrike">
                <a:solidFill>
                  <a:srgbClr val="47534C"/>
                </a:solidFill>
                <a:latin typeface="Century Gothic"/>
                <a:ea typeface="Century Gothic"/>
                <a:cs typeface="Century Gothic"/>
                <a:sym typeface="Century Gothic"/>
              </a:defRPr>
            </a:lvl5pPr>
            <a:lvl6pPr indent="0" lvl="5" marL="0" algn="ctr">
              <a:spcBef>
                <a:spcPts val="0"/>
              </a:spcBef>
              <a:buNone/>
              <a:defRPr b="0" i="0" sz="2800" u="none" cap="none" strike="noStrike">
                <a:solidFill>
                  <a:srgbClr val="47534C"/>
                </a:solidFill>
                <a:latin typeface="Century Gothic"/>
                <a:ea typeface="Century Gothic"/>
                <a:cs typeface="Century Gothic"/>
                <a:sym typeface="Century Gothic"/>
              </a:defRPr>
            </a:lvl6pPr>
            <a:lvl7pPr indent="0" lvl="6" marL="0" algn="ctr">
              <a:spcBef>
                <a:spcPts val="0"/>
              </a:spcBef>
              <a:buNone/>
              <a:defRPr b="0" i="0" sz="2800" u="none" cap="none" strike="noStrike">
                <a:solidFill>
                  <a:srgbClr val="47534C"/>
                </a:solidFill>
                <a:latin typeface="Century Gothic"/>
                <a:ea typeface="Century Gothic"/>
                <a:cs typeface="Century Gothic"/>
                <a:sym typeface="Century Gothic"/>
              </a:defRPr>
            </a:lvl7pPr>
            <a:lvl8pPr indent="0" lvl="7" marL="0" algn="ctr">
              <a:spcBef>
                <a:spcPts val="0"/>
              </a:spcBef>
              <a:buNone/>
              <a:defRPr b="0" i="0" sz="2800" u="none" cap="none" strike="noStrike">
                <a:solidFill>
                  <a:srgbClr val="47534C"/>
                </a:solidFill>
                <a:latin typeface="Century Gothic"/>
                <a:ea typeface="Century Gothic"/>
                <a:cs typeface="Century Gothic"/>
                <a:sym typeface="Century Gothic"/>
              </a:defRPr>
            </a:lvl8pPr>
            <a:lvl9pPr indent="0" lvl="8" marL="0" algn="ctr">
              <a:spcBef>
                <a:spcPts val="0"/>
              </a:spcBef>
              <a:buNone/>
              <a:defRPr b="0" i="0" sz="2800" u="none" cap="none" strike="noStrike">
                <a:solidFill>
                  <a:srgbClr val="47534C"/>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es-ES"/>
              <a:t>‹#›</a:t>
            </a:fld>
            <a:endParaRPr/>
          </a:p>
        </p:txBody>
      </p:sp>
      <p:sp>
        <p:nvSpPr>
          <p:cNvPr id="25" name="Google Shape;25;p10"/>
          <p:cNvSpPr/>
          <p:nvPr/>
        </p:nvSpPr>
        <p:spPr>
          <a:xfrm>
            <a:off x="541822" y="4559276"/>
            <a:ext cx="6755166" cy="66436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6" name="Google Shape;26;p10"/>
          <p:cNvSpPr/>
          <p:nvPr/>
        </p:nvSpPr>
        <p:spPr>
          <a:xfrm>
            <a:off x="538971" y="3139440"/>
            <a:ext cx="6760868" cy="2077720"/>
          </a:xfrm>
          <a:prstGeom prst="rect">
            <a:avLst/>
          </a:prstGeom>
          <a:noFill/>
          <a:ln cap="flat" cmpd="dbl" w="9525">
            <a:solidFill>
              <a:srgbClr val="6B7C7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7" name="Google Shape;27;p10"/>
          <p:cNvSpPr txBox="1"/>
          <p:nvPr>
            <p:ph idx="1" type="subTitle"/>
          </p:nvPr>
        </p:nvSpPr>
        <p:spPr>
          <a:xfrm>
            <a:off x="642805" y="4648200"/>
            <a:ext cx="6553200" cy="457200"/>
          </a:xfrm>
          <a:prstGeom prst="rect">
            <a:avLst/>
          </a:prstGeom>
          <a:noFill/>
          <a:ln>
            <a:noFill/>
          </a:ln>
        </p:spPr>
        <p:txBody>
          <a:bodyPr anchorCtr="0" anchor="t" bIns="45700" lIns="91425" spcFirstLastPara="1" rIns="91425" wrap="square" tIns="45700">
            <a:normAutofit/>
          </a:bodyPr>
          <a:lstStyle>
            <a:lvl1pPr lvl="0" algn="ctr">
              <a:spcBef>
                <a:spcPts val="360"/>
              </a:spcBef>
              <a:spcAft>
                <a:spcPts val="0"/>
              </a:spcAft>
              <a:buSzPts val="1800"/>
              <a:buNone/>
              <a:defRPr sz="1800" cap="none">
                <a:solidFill>
                  <a:srgbClr val="FFFFFF"/>
                </a:solidFill>
              </a:defRPr>
            </a:lvl1pPr>
            <a:lvl2pPr lvl="1" algn="ctr">
              <a:spcBef>
                <a:spcPts val="4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20"/>
              </a:spcBef>
              <a:spcAft>
                <a:spcPts val="0"/>
              </a:spcAft>
              <a:buSzPts val="1600"/>
              <a:buNone/>
              <a:defRPr>
                <a:solidFill>
                  <a:srgbClr val="888888"/>
                </a:solidFill>
              </a:defRPr>
            </a:lvl4pPr>
            <a:lvl5pPr lvl="4" algn="ctr">
              <a:spcBef>
                <a:spcPts val="320"/>
              </a:spcBef>
              <a:spcAft>
                <a:spcPts val="0"/>
              </a:spcAft>
              <a:buSzPts val="1600"/>
              <a:buNone/>
              <a:defRPr>
                <a:solidFill>
                  <a:srgbClr val="888888"/>
                </a:solidFill>
              </a:defRPr>
            </a:lvl5pPr>
            <a:lvl6pPr lvl="5" algn="ctr">
              <a:spcBef>
                <a:spcPts val="280"/>
              </a:spcBef>
              <a:spcAft>
                <a:spcPts val="0"/>
              </a:spcAft>
              <a:buSzPts val="1400"/>
              <a:buNone/>
              <a:defRPr>
                <a:solidFill>
                  <a:srgbClr val="888888"/>
                </a:solidFill>
              </a:defRPr>
            </a:lvl6pPr>
            <a:lvl7pPr lvl="6" algn="ctr">
              <a:spcBef>
                <a:spcPts val="280"/>
              </a:spcBef>
              <a:spcAft>
                <a:spcPts val="0"/>
              </a:spcAft>
              <a:buSzPts val="1400"/>
              <a:buNone/>
              <a:defRPr>
                <a:solidFill>
                  <a:srgbClr val="888888"/>
                </a:solidFill>
              </a:defRPr>
            </a:lvl7pPr>
            <a:lvl8pPr lvl="7" algn="ctr">
              <a:spcBef>
                <a:spcPts val="280"/>
              </a:spcBef>
              <a:spcAft>
                <a:spcPts val="0"/>
              </a:spcAft>
              <a:buSzPts val="1400"/>
              <a:buNone/>
              <a:defRPr>
                <a:solidFill>
                  <a:srgbClr val="888888"/>
                </a:solidFill>
              </a:defRPr>
            </a:lvl8pPr>
            <a:lvl9pPr lvl="8" algn="ctr">
              <a:spcBef>
                <a:spcPts val="280"/>
              </a:spcBef>
              <a:spcAft>
                <a:spcPts val="0"/>
              </a:spcAft>
              <a:buSzPts val="1400"/>
              <a:buNone/>
              <a:defRPr>
                <a:solidFill>
                  <a:srgbClr val="888888"/>
                </a:solidFill>
              </a:defRPr>
            </a:lvl9pPr>
          </a:lstStyle>
          <a:p/>
        </p:txBody>
      </p:sp>
      <p:sp>
        <p:nvSpPr>
          <p:cNvPr id="28" name="Google Shape;28;p10"/>
          <p:cNvSpPr txBox="1"/>
          <p:nvPr>
            <p:ph type="ctrTitle"/>
          </p:nvPr>
        </p:nvSpPr>
        <p:spPr>
          <a:xfrm>
            <a:off x="604705" y="3227033"/>
            <a:ext cx="6629400" cy="1219201"/>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rgbClr val="47534C"/>
              </a:buClr>
              <a:buSzPts val="4000"/>
              <a:buFont typeface="Book Antiqua"/>
              <a:buNone/>
              <a:defRPr sz="4000">
                <a:solidFill>
                  <a:srgbClr val="47534C"/>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98" name="Shape 98"/>
        <p:cNvGrpSpPr/>
        <p:nvPr/>
      </p:nvGrpSpPr>
      <p:grpSpPr>
        <a:xfrm>
          <a:off x="0" y="0"/>
          <a:ext cx="0" cy="0"/>
          <a:chOff x="0" y="0"/>
          <a:chExt cx="0" cy="0"/>
        </a:xfrm>
      </p:grpSpPr>
      <p:sp>
        <p:nvSpPr>
          <p:cNvPr id="99" name="Google Shape;99;p19"/>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6B7C7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9"/>
          <p:cNvSpPr txBox="1"/>
          <p:nvPr>
            <p:ph idx="1" type="body"/>
          </p:nvPr>
        </p:nvSpPr>
        <p:spPr>
          <a:xfrm rot="5400000">
            <a:off x="2385219" y="-175418"/>
            <a:ext cx="43735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1" name="Google Shape;101;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showMasterSp="0" type="vertTitleAndTx">
  <p:cSld name="VERTICAL_TITLE_AND_VERTICAL_TEXT">
    <p:spTree>
      <p:nvGrpSpPr>
        <p:cNvPr id="104" name="Shape 104"/>
        <p:cNvGrpSpPr/>
        <p:nvPr/>
      </p:nvGrpSpPr>
      <p:grpSpPr>
        <a:xfrm>
          <a:off x="0" y="0"/>
          <a:ext cx="0" cy="0"/>
          <a:chOff x="0" y="0"/>
          <a:chExt cx="0" cy="0"/>
        </a:xfrm>
      </p:grpSpPr>
      <p:sp>
        <p:nvSpPr>
          <p:cNvPr id="105" name="Google Shape;105;p20"/>
          <p:cNvSpPr/>
          <p:nvPr/>
        </p:nvSpPr>
        <p:spPr>
          <a:xfrm>
            <a:off x="6861702" y="228600"/>
            <a:ext cx="1859280" cy="6122634"/>
          </a:xfrm>
          <a:prstGeom prst="rect">
            <a:avLst/>
          </a:prstGeom>
          <a:solidFill>
            <a:srgbClr val="FFFFFF">
              <a:alpha val="8470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06" name="Google Shape;106;p20"/>
          <p:cNvSpPr/>
          <p:nvPr/>
        </p:nvSpPr>
        <p:spPr>
          <a:xfrm>
            <a:off x="6955225" y="351409"/>
            <a:ext cx="1672235" cy="5877017"/>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07" name="Google Shape;107;p20"/>
          <p:cNvSpPr txBox="1"/>
          <p:nvPr>
            <p:ph type="title"/>
          </p:nvPr>
        </p:nvSpPr>
        <p:spPr>
          <a:xfrm rot="5400000">
            <a:off x="4896852" y="2547152"/>
            <a:ext cx="5788981" cy="1485531"/>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6B7C7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20"/>
          <p:cNvSpPr txBox="1"/>
          <p:nvPr>
            <p:ph idx="1" type="body"/>
          </p:nvPr>
        </p:nvSpPr>
        <p:spPr>
          <a:xfrm rot="5400000">
            <a:off x="647699" y="190500"/>
            <a:ext cx="5791201" cy="61722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9" name="Google Shape;109;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9" name="Shape 29"/>
        <p:cNvGrpSpPr/>
        <p:nvPr/>
      </p:nvGrpSpPr>
      <p:grpSpPr>
        <a:xfrm>
          <a:off x="0" y="0"/>
          <a:ext cx="0" cy="0"/>
          <a:chOff x="0" y="0"/>
          <a:chExt cx="0" cy="0"/>
        </a:xfrm>
      </p:grpSpPr>
      <p:sp>
        <p:nvSpPr>
          <p:cNvPr id="30" name="Google Shape;30;p11"/>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6B7C7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1"/>
          <p:cNvSpPr txBox="1"/>
          <p:nvPr>
            <p:ph idx="1" type="body"/>
          </p:nvPr>
        </p:nvSpPr>
        <p:spPr>
          <a:xfrm>
            <a:off x="457200" y="1752600"/>
            <a:ext cx="8229600" cy="43735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2" name="Google Shape;32;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showMasterSp="0" type="secHead">
  <p:cSld name="SECTION_HEADER">
    <p:spTree>
      <p:nvGrpSpPr>
        <p:cNvPr id="35" name="Shape 35"/>
        <p:cNvGrpSpPr/>
        <p:nvPr/>
      </p:nvGrpSpPr>
      <p:grpSpPr>
        <a:xfrm>
          <a:off x="0" y="0"/>
          <a:ext cx="0" cy="0"/>
          <a:chOff x="0" y="0"/>
          <a:chExt cx="0" cy="0"/>
        </a:xfrm>
      </p:grpSpPr>
      <p:sp>
        <p:nvSpPr>
          <p:cNvPr id="36" name="Google Shape;36;p12"/>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7" name="Google Shape;37;p12"/>
          <p:cNvSpPr/>
          <p:nvPr/>
        </p:nvSpPr>
        <p:spPr>
          <a:xfrm>
            <a:off x="91440" y="101600"/>
            <a:ext cx="8961120" cy="6664960"/>
          </a:xfrm>
          <a:prstGeom prst="roundRect">
            <a:avLst>
              <a:gd fmla="val 1735" name="adj"/>
            </a:avLst>
          </a:prstGeom>
          <a:blipFill rotWithShape="1">
            <a:blip r:embed="rId2">
              <a:alphaModFix/>
            </a:blip>
            <a:tile algn="tl" flip="none" tx="0" sx="100000" ty="0" sy="10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8" name="Google Shape;3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2"/>
          <p:cNvSpPr/>
          <p:nvPr/>
        </p:nvSpPr>
        <p:spPr>
          <a:xfrm>
            <a:off x="451976" y="2946400"/>
            <a:ext cx="8265160" cy="2463800"/>
          </a:xfrm>
          <a:prstGeom prst="rect">
            <a:avLst/>
          </a:prstGeom>
          <a:solidFill>
            <a:srgbClr val="FFFFFF">
              <a:alpha val="8274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40" name="Google Shape;40;p12"/>
          <p:cNvSpPr/>
          <p:nvPr/>
        </p:nvSpPr>
        <p:spPr>
          <a:xfrm>
            <a:off x="567656" y="3048000"/>
            <a:ext cx="8033800" cy="2245359"/>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41" name="Google Shape;41;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
        <p:nvSpPr>
          <p:cNvPr id="43" name="Google Shape;43;p12"/>
          <p:cNvSpPr txBox="1"/>
          <p:nvPr>
            <p:ph type="title"/>
          </p:nvPr>
        </p:nvSpPr>
        <p:spPr>
          <a:xfrm>
            <a:off x="736456" y="3200399"/>
            <a:ext cx="7696200" cy="1295401"/>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rgbClr val="47534C"/>
              </a:buClr>
              <a:buSzPts val="4000"/>
              <a:buFont typeface="Book Antiqua"/>
              <a:buNone/>
              <a:defRPr sz="4000" cap="none">
                <a:solidFill>
                  <a:srgbClr val="47534C"/>
                </a:solidFill>
                <a:latin typeface="Book Antiqua"/>
                <a:ea typeface="Book Antiqua"/>
                <a:cs typeface="Book Antiqua"/>
                <a:sym typeface="Book Antiqu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2"/>
          <p:cNvSpPr/>
          <p:nvPr/>
        </p:nvSpPr>
        <p:spPr>
          <a:xfrm>
            <a:off x="675496" y="4541520"/>
            <a:ext cx="7818120" cy="66436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45" name="Google Shape;45;p12"/>
          <p:cNvSpPr txBox="1"/>
          <p:nvPr>
            <p:ph idx="1" type="body"/>
          </p:nvPr>
        </p:nvSpPr>
        <p:spPr>
          <a:xfrm>
            <a:off x="736456" y="4607510"/>
            <a:ext cx="7696200" cy="523783"/>
          </a:xfrm>
          <a:prstGeom prst="rect">
            <a:avLst/>
          </a:prstGeom>
          <a:noFill/>
          <a:ln>
            <a:noFill/>
          </a:ln>
        </p:spPr>
        <p:txBody>
          <a:bodyPr anchorCtr="0" anchor="ctr" bIns="45700" lIns="91425" spcFirstLastPara="1" rIns="91425" wrap="square" tIns="45700">
            <a:normAutofit/>
          </a:bodyPr>
          <a:lstStyle>
            <a:lvl1pPr indent="-228600" lvl="0" marL="457200" algn="ctr">
              <a:spcBef>
                <a:spcPts val="400"/>
              </a:spcBef>
              <a:spcAft>
                <a:spcPts val="0"/>
              </a:spcAft>
              <a:buSzPts val="2000"/>
              <a:buNone/>
              <a:defRPr sz="2000" cap="none">
                <a:solidFill>
                  <a:srgbClr val="FFFFFF"/>
                </a:solidFill>
              </a:defRPr>
            </a:lvl1pPr>
            <a:lvl2pPr indent="-228600" lvl="1" marL="914400" algn="l">
              <a:spcBef>
                <a:spcPts val="36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46" name="Google Shape;46;p12"/>
          <p:cNvSpPr/>
          <p:nvPr/>
        </p:nvSpPr>
        <p:spPr>
          <a:xfrm>
            <a:off x="675757" y="3124200"/>
            <a:ext cx="7817599" cy="2077720"/>
          </a:xfrm>
          <a:prstGeom prst="rect">
            <a:avLst/>
          </a:prstGeom>
          <a:noFill/>
          <a:ln cap="flat" cmpd="dbl" w="9525">
            <a:solidFill>
              <a:srgbClr val="6B7C7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47" name="Shape 47"/>
        <p:cNvGrpSpPr/>
        <p:nvPr/>
      </p:nvGrpSpPr>
      <p:grpSpPr>
        <a:xfrm>
          <a:off x="0" y="0"/>
          <a:ext cx="0" cy="0"/>
          <a:chOff x="0" y="0"/>
          <a:chExt cx="0" cy="0"/>
        </a:xfrm>
      </p:grpSpPr>
      <p:sp>
        <p:nvSpPr>
          <p:cNvPr id="48" name="Google Shape;48;p13"/>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6B7C7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13"/>
          <p:cNvSpPr txBox="1"/>
          <p:nvPr>
            <p:ph idx="1" type="body"/>
          </p:nvPr>
        </p:nvSpPr>
        <p:spPr>
          <a:xfrm>
            <a:off x="426128" y="1719071"/>
            <a:ext cx="4038600" cy="4407408"/>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50" name="Google Shape;50;p13"/>
          <p:cNvSpPr txBox="1"/>
          <p:nvPr>
            <p:ph idx="2" type="body"/>
          </p:nvPr>
        </p:nvSpPr>
        <p:spPr>
          <a:xfrm>
            <a:off x="4648200" y="1719071"/>
            <a:ext cx="4038600" cy="4407408"/>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51" name="Google Shape;51;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54" name="Shape 54"/>
        <p:cNvGrpSpPr/>
        <p:nvPr/>
      </p:nvGrpSpPr>
      <p:grpSpPr>
        <a:xfrm>
          <a:off x="0" y="0"/>
          <a:ext cx="0" cy="0"/>
          <a:chOff x="0" y="0"/>
          <a:chExt cx="0" cy="0"/>
        </a:xfrm>
      </p:grpSpPr>
      <p:sp>
        <p:nvSpPr>
          <p:cNvPr id="55" name="Google Shape;55;p14"/>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6B7C72"/>
              </a:buClr>
              <a:buSzPts val="3500"/>
              <a:buFont typeface="Book Antiqu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4"/>
          <p:cNvSpPr txBox="1"/>
          <p:nvPr>
            <p:ph idx="1" type="body"/>
          </p:nvPr>
        </p:nvSpPr>
        <p:spPr>
          <a:xfrm>
            <a:off x="426128" y="1722438"/>
            <a:ext cx="4040188"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40"/>
              </a:spcBef>
              <a:spcAft>
                <a:spcPts val="0"/>
              </a:spcAft>
              <a:buSzPts val="2200"/>
              <a:buNone/>
              <a:defRPr b="1" sz="22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7" name="Google Shape;57;p14"/>
          <p:cNvSpPr txBox="1"/>
          <p:nvPr>
            <p:ph idx="2" type="body"/>
          </p:nvPr>
        </p:nvSpPr>
        <p:spPr>
          <a:xfrm>
            <a:off x="426128" y="2438400"/>
            <a:ext cx="4040188" cy="3687762"/>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8" name="Google Shape;58;p14"/>
          <p:cNvSpPr txBox="1"/>
          <p:nvPr>
            <p:ph idx="3" type="body"/>
          </p:nvPr>
        </p:nvSpPr>
        <p:spPr>
          <a:xfrm>
            <a:off x="4645025" y="1722438"/>
            <a:ext cx="4041775"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40"/>
              </a:spcBef>
              <a:spcAft>
                <a:spcPts val="0"/>
              </a:spcAft>
              <a:buSzPts val="2200"/>
              <a:buNone/>
              <a:defRPr b="1" sz="22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9" name="Google Shape;59;p14"/>
          <p:cNvSpPr txBox="1"/>
          <p:nvPr>
            <p:ph idx="4" type="body"/>
          </p:nvPr>
        </p:nvSpPr>
        <p:spPr>
          <a:xfrm>
            <a:off x="4645025" y="2438400"/>
            <a:ext cx="4041775" cy="3687762"/>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60" name="Google Shape;60;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63" name="Shape 63"/>
        <p:cNvGrpSpPr/>
        <p:nvPr/>
      </p:nvGrpSpPr>
      <p:grpSpPr>
        <a:xfrm>
          <a:off x="0" y="0"/>
          <a:ext cx="0" cy="0"/>
          <a:chOff x="0" y="0"/>
          <a:chExt cx="0" cy="0"/>
        </a:xfrm>
      </p:grpSpPr>
      <p:sp>
        <p:nvSpPr>
          <p:cNvPr id="64" name="Google Shape;64;p15"/>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6B7C7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showMasterSp="0" type="blank">
  <p:cSld name="BLANK">
    <p:spTree>
      <p:nvGrpSpPr>
        <p:cNvPr id="68" name="Shape 68"/>
        <p:cNvGrpSpPr/>
        <p:nvPr/>
      </p:nvGrpSpPr>
      <p:grpSpPr>
        <a:xfrm>
          <a:off x="0" y="0"/>
          <a:ext cx="0" cy="0"/>
          <a:chOff x="0" y="0"/>
          <a:chExt cx="0" cy="0"/>
        </a:xfrm>
      </p:grpSpPr>
      <p:sp>
        <p:nvSpPr>
          <p:cNvPr id="69" name="Google Shape;69;p16"/>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70" name="Google Shape;70;p16"/>
          <p:cNvSpPr/>
          <p:nvPr/>
        </p:nvSpPr>
        <p:spPr>
          <a:xfrm>
            <a:off x="91440" y="101600"/>
            <a:ext cx="8961120" cy="6664960"/>
          </a:xfrm>
          <a:prstGeom prst="roundRect">
            <a:avLst>
              <a:gd fmla="val 1735" name="adj"/>
            </a:avLst>
          </a:prstGeom>
          <a:blipFill rotWithShape="1">
            <a:blip r:embed="rId2">
              <a:alphaModFix/>
            </a:blip>
            <a:tile algn="tl" flip="none" tx="0" sx="100000" ty="0" sy="10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71" name="Google Shape;71;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showMasterSp="0" type="objTx">
  <p:cSld name="OBJECT_WITH_CAPTION_TEXT">
    <p:spTree>
      <p:nvGrpSpPr>
        <p:cNvPr id="74" name="Shape 74"/>
        <p:cNvGrpSpPr/>
        <p:nvPr/>
      </p:nvGrpSpPr>
      <p:grpSpPr>
        <a:xfrm>
          <a:off x="0" y="0"/>
          <a:ext cx="0" cy="0"/>
          <a:chOff x="0" y="0"/>
          <a:chExt cx="0" cy="0"/>
        </a:xfrm>
      </p:grpSpPr>
      <p:sp>
        <p:nvSpPr>
          <p:cNvPr id="75" name="Google Shape;75;p17"/>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76" name="Google Shape;76;p17"/>
          <p:cNvSpPr/>
          <p:nvPr/>
        </p:nvSpPr>
        <p:spPr>
          <a:xfrm>
            <a:off x="91440" y="101600"/>
            <a:ext cx="8961120" cy="6664960"/>
          </a:xfrm>
          <a:prstGeom prst="roundRect">
            <a:avLst>
              <a:gd fmla="val 1735" name="adj"/>
            </a:avLst>
          </a:prstGeom>
          <a:blipFill rotWithShape="1">
            <a:blip r:embed="rId2">
              <a:alphaModFix/>
            </a:blip>
            <a:tile algn="tl" flip="none" tx="0" sx="100000" ty="0" sy="10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77" name="Google Shape;77;p17"/>
          <p:cNvSpPr txBox="1"/>
          <p:nvPr>
            <p:ph idx="1" type="body"/>
          </p:nvPr>
        </p:nvSpPr>
        <p:spPr>
          <a:xfrm>
            <a:off x="3886200" y="685800"/>
            <a:ext cx="4572000" cy="5257802"/>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SzPts val="3200"/>
              <a:buChar char="•"/>
              <a:defRPr sz="3200"/>
            </a:lvl1pPr>
            <a:lvl2pPr indent="-406400" lvl="1" marL="914400" algn="l">
              <a:spcBef>
                <a:spcPts val="56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78" name="Google Shape;78;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
        <p:nvSpPr>
          <p:cNvPr id="81" name="Google Shape;81;p17"/>
          <p:cNvSpPr/>
          <p:nvPr/>
        </p:nvSpPr>
        <p:spPr>
          <a:xfrm>
            <a:off x="560034" y="1505712"/>
            <a:ext cx="2716566" cy="3523488"/>
          </a:xfrm>
          <a:prstGeom prst="rect">
            <a:avLst/>
          </a:prstGeom>
          <a:solidFill>
            <a:srgbClr val="FFFFFF">
              <a:alpha val="8274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82" name="Google Shape;82;p17"/>
          <p:cNvSpPr/>
          <p:nvPr/>
        </p:nvSpPr>
        <p:spPr>
          <a:xfrm>
            <a:off x="676690" y="1642472"/>
            <a:ext cx="2483254" cy="3234328"/>
          </a:xfrm>
          <a:prstGeom prst="rect">
            <a:avLst/>
          </a:prstGeom>
          <a:solidFill>
            <a:srgbClr val="FFFFFF"/>
          </a:solidFill>
          <a:ln cap="flat" cmpd="dbl" w="9525">
            <a:solidFill>
              <a:srgbClr val="6B7C7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83" name="Google Shape;83;p17"/>
          <p:cNvSpPr txBox="1"/>
          <p:nvPr>
            <p:ph idx="2" type="body"/>
          </p:nvPr>
        </p:nvSpPr>
        <p:spPr>
          <a:xfrm>
            <a:off x="769000" y="2971800"/>
            <a:ext cx="2298634" cy="1752600"/>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SzPts val="1400"/>
              <a:buNone/>
              <a:defRPr sz="1400">
                <a:solidFill>
                  <a:srgbClr val="47534C"/>
                </a:solidFill>
              </a:defRPr>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84" name="Google Shape;84;p17"/>
          <p:cNvSpPr txBox="1"/>
          <p:nvPr>
            <p:ph type="title"/>
          </p:nvPr>
        </p:nvSpPr>
        <p:spPr>
          <a:xfrm>
            <a:off x="769000" y="1734312"/>
            <a:ext cx="2298634" cy="119162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B7C72"/>
              </a:buClr>
              <a:buSzPts val="2000"/>
              <a:buFont typeface="Book Antiqua"/>
              <a:buNone/>
              <a:defRPr b="0" sz="2000">
                <a:solidFill>
                  <a:srgbClr val="6B7C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showMasterSp="0" type="picTx">
  <p:cSld name="PICTURE_WITH_CAPTION_TEXT">
    <p:spTree>
      <p:nvGrpSpPr>
        <p:cNvPr id="85" name="Shape 85"/>
        <p:cNvGrpSpPr/>
        <p:nvPr/>
      </p:nvGrpSpPr>
      <p:grpSpPr>
        <a:xfrm>
          <a:off x="0" y="0"/>
          <a:ext cx="0" cy="0"/>
          <a:chOff x="0" y="0"/>
          <a:chExt cx="0" cy="0"/>
        </a:xfrm>
      </p:grpSpPr>
      <p:sp>
        <p:nvSpPr>
          <p:cNvPr id="86" name="Google Shape;86;p18"/>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87" name="Google Shape;87;p18"/>
          <p:cNvSpPr/>
          <p:nvPr/>
        </p:nvSpPr>
        <p:spPr>
          <a:xfrm>
            <a:off x="91440" y="101600"/>
            <a:ext cx="8961120" cy="6664960"/>
          </a:xfrm>
          <a:prstGeom prst="roundRect">
            <a:avLst>
              <a:gd fmla="val 1735" name="adj"/>
            </a:avLst>
          </a:prstGeom>
          <a:blipFill rotWithShape="1">
            <a:blip r:embed="rId2">
              <a:alphaModFix/>
            </a:blip>
            <a:tile algn="tl" flip="none" tx="0" sx="100000" ty="0" sy="10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88" name="Google Shape;88;p18"/>
          <p:cNvSpPr/>
          <p:nvPr>
            <p:ph idx="2" type="pic"/>
          </p:nvPr>
        </p:nvSpPr>
        <p:spPr>
          <a:xfrm>
            <a:off x="685800" y="621437"/>
            <a:ext cx="7772400" cy="4331564"/>
          </a:xfrm>
          <a:prstGeom prst="rect">
            <a:avLst/>
          </a:prstGeom>
          <a:solidFill>
            <a:schemeClr val="lt2"/>
          </a:solidFill>
          <a:ln>
            <a:noFill/>
          </a:ln>
        </p:spPr>
      </p:sp>
      <p:sp>
        <p:nvSpPr>
          <p:cNvPr id="89" name="Google Shape;89;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
        <p:nvSpPr>
          <p:cNvPr id="91" name="Google Shape;91;p18"/>
          <p:cNvSpPr/>
          <p:nvPr/>
        </p:nvSpPr>
        <p:spPr>
          <a:xfrm>
            <a:off x="685800" y="4953000"/>
            <a:ext cx="7772400" cy="1371600"/>
          </a:xfrm>
          <a:prstGeom prst="rect">
            <a:avLst/>
          </a:prstGeom>
          <a:solidFill>
            <a:srgbClr val="FFFFFF">
              <a:alpha val="8274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92" name="Google Shape;92;p18"/>
          <p:cNvSpPr/>
          <p:nvPr/>
        </p:nvSpPr>
        <p:spPr>
          <a:xfrm>
            <a:off x="761999" y="5029200"/>
            <a:ext cx="7600765" cy="1202924"/>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93" name="Google Shape;93;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8"/>
          <p:cNvSpPr/>
          <p:nvPr/>
        </p:nvSpPr>
        <p:spPr>
          <a:xfrm>
            <a:off x="914400" y="5638800"/>
            <a:ext cx="7328514" cy="451696"/>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95" name="Google Shape;95;p18"/>
          <p:cNvSpPr/>
          <p:nvPr/>
        </p:nvSpPr>
        <p:spPr>
          <a:xfrm>
            <a:off x="605589" y="5074920"/>
            <a:ext cx="7946136" cy="109728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96" name="Google Shape;96;p18"/>
          <p:cNvSpPr txBox="1"/>
          <p:nvPr>
            <p:ph idx="1" type="body"/>
          </p:nvPr>
        </p:nvSpPr>
        <p:spPr>
          <a:xfrm>
            <a:off x="956289" y="5656556"/>
            <a:ext cx="7244736" cy="401715"/>
          </a:xfrm>
          <a:prstGeom prst="rect">
            <a:avLst/>
          </a:prstGeom>
          <a:noFill/>
          <a:ln>
            <a:noFill/>
          </a:ln>
        </p:spPr>
        <p:txBody>
          <a:bodyPr anchorCtr="0" anchor="ctr" bIns="45700" lIns="91425" spcFirstLastPara="1" rIns="91425" wrap="square" tIns="45700">
            <a:normAutofit/>
          </a:bodyPr>
          <a:lstStyle>
            <a:lvl1pPr indent="-228600" lvl="0" marL="457200" algn="ctr">
              <a:spcBef>
                <a:spcPts val="300"/>
              </a:spcBef>
              <a:spcAft>
                <a:spcPts val="0"/>
              </a:spcAft>
              <a:buSzPts val="1500"/>
              <a:buNone/>
              <a:defRPr sz="1500" cap="none">
                <a:solidFill>
                  <a:srgbClr val="FFFFFF"/>
                </a:solidFill>
              </a:defRPr>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97" name="Google Shape;97;p18"/>
          <p:cNvSpPr txBox="1"/>
          <p:nvPr>
            <p:ph type="title"/>
          </p:nvPr>
        </p:nvSpPr>
        <p:spPr>
          <a:xfrm>
            <a:off x="914400" y="5105400"/>
            <a:ext cx="7328514" cy="523043"/>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6B7C72"/>
              </a:buClr>
              <a:buSzPts val="2000"/>
              <a:buFont typeface="Book Antiqua"/>
              <a:buNone/>
              <a:defRPr b="0" sz="2000">
                <a:solidFill>
                  <a:srgbClr val="6B7C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arget="../slideLayouts/slideLayout9.xml" Type="http://schemas.openxmlformats.org/officeDocument/2006/relationships/slideLayout"/><Relationship Id="rId10" Target="../slideLayouts/slideLayout8.xml" Type="http://schemas.openxmlformats.org/officeDocument/2006/relationships/slideLayout"/><Relationship Id="rId13" Target="../slideLayouts/slideLayout11.xml" Type="http://schemas.openxmlformats.org/officeDocument/2006/relationships/slideLayout"/><Relationship Id="rId12" Target="../slideLayouts/slideLayout10.xml" Type="http://schemas.openxmlformats.org/officeDocument/2006/relationships/slideLayout"/><Relationship Id="rId1" Target="../media/image1.jpeg" Type="http://schemas.openxmlformats.org/officeDocument/2006/relationships/image"/><Relationship Id="rId2" Target="../media/image2.jpeg" Type="http://schemas.openxmlformats.org/officeDocument/2006/relationships/image"/><Relationship Id="rId3" Target="../slideLayouts/slideLayout1.xml" Type="http://schemas.openxmlformats.org/officeDocument/2006/relationships/slideLayout"/><Relationship Id="rId4" Target="../slideLayouts/slideLayout2.xml" Type="http://schemas.openxmlformats.org/officeDocument/2006/relationships/slideLayout"/><Relationship Id="rId9" Target="../slideLayouts/slideLayout7.xml" Type="http://schemas.openxmlformats.org/officeDocument/2006/relationships/slideLayout"/><Relationship Id="rId14" Target="../theme/theme2.xml" Type="http://schemas.openxmlformats.org/officeDocument/2006/relationships/theme"/><Relationship Id="rId5" Target="../slideLayouts/slideLayout3.xml" Type="http://schemas.openxmlformats.org/officeDocument/2006/relationships/slideLayout"/><Relationship Id="rId6" Target="../slideLayouts/slideLayout4.xml" Type="http://schemas.openxmlformats.org/officeDocument/2006/relationships/slideLayout"/><Relationship Id="rId7" Target="../slideLayouts/slideLayout5.xml" Type="http://schemas.openxmlformats.org/officeDocument/2006/relationships/slideLayout"/><Relationship Id="rId8" Target="../slideLayouts/slideLayout6.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100000" ty="0" sy="100000"/>
        </a:blipFill>
      </p:bgPr>
    </p:bg>
    <p:spTree>
      <p:nvGrpSpPr>
        <p:cNvPr id="5" name="Shape 5"/>
        <p:cNvGrpSpPr/>
        <p:nvPr/>
      </p:nvGrpSpPr>
      <p:grpSpPr>
        <a:xfrm>
          <a:off x="0" y="0"/>
          <a:ext cx="0" cy="0"/>
          <a:chOff x="0" y="0"/>
          <a:chExt cx="0" cy="0"/>
        </a:xfrm>
      </p:grpSpPr>
      <p:sp>
        <p:nvSpPr>
          <p:cNvPr id="6" name="Google Shape;6;p9"/>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7" name="Google Shape;7;p9"/>
          <p:cNvSpPr/>
          <p:nvPr/>
        </p:nvSpPr>
        <p:spPr>
          <a:xfrm>
            <a:off x="91440" y="101600"/>
            <a:ext cx="8961120" cy="6664960"/>
          </a:xfrm>
          <a:prstGeom prst="roundRect">
            <a:avLst>
              <a:gd fmla="val 1735" name="adj"/>
            </a:avLst>
          </a:prstGeom>
          <a:blipFill rotWithShape="1">
            <a:blip r:embed="rId2">
              <a:alphaModFix/>
            </a:blip>
            <a:tile algn="tl" flip="none" tx="0" sx="100000" ty="0" sy="10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8" name="Google Shape;8;p9"/>
          <p:cNvSpPr txBox="1"/>
          <p:nvPr>
            <p:ph idx="1" type="body"/>
          </p:nvPr>
        </p:nvSpPr>
        <p:spPr>
          <a:xfrm>
            <a:off x="457200" y="1752600"/>
            <a:ext cx="8229600" cy="4373563"/>
          </a:xfrm>
          <a:prstGeom prst="rect">
            <a:avLst/>
          </a:prstGeom>
          <a:noFill/>
          <a:ln>
            <a:noFill/>
          </a:ln>
        </p:spPr>
        <p:txBody>
          <a:bodyPr anchorCtr="0" anchor="t" bIns="45700" lIns="91425" spcFirstLastPara="1" rIns="91425" wrap="square" tIns="45700">
            <a:normAutofit/>
          </a:bodyPr>
          <a:lstStyle>
            <a:lvl1pPr indent="-381000" lvl="0" marL="457200" marR="0" rtl="0" algn="l">
              <a:spcBef>
                <a:spcPts val="480"/>
              </a:spcBef>
              <a:spcAft>
                <a:spcPts val="0"/>
              </a:spcAft>
              <a:buClr>
                <a:schemeClr val="accent1"/>
              </a:buClr>
              <a:buSzPts val="2400"/>
              <a:buFont typeface="Arial"/>
              <a:buChar char="•"/>
              <a:defRPr b="0" i="0" sz="2400" u="none" cap="none" strike="noStrike">
                <a:solidFill>
                  <a:schemeClr val="dk2"/>
                </a:solidFill>
                <a:latin typeface="Century Gothic"/>
                <a:ea typeface="Century Gothic"/>
                <a:cs typeface="Century Gothic"/>
                <a:sym typeface="Century Gothic"/>
              </a:defRPr>
            </a:lvl1pPr>
            <a:lvl2pPr indent="-355600" lvl="1" marL="914400" marR="0" rtl="0" algn="l">
              <a:spcBef>
                <a:spcPts val="400"/>
              </a:spcBef>
              <a:spcAft>
                <a:spcPts val="0"/>
              </a:spcAft>
              <a:buClr>
                <a:schemeClr val="accent2"/>
              </a:buClr>
              <a:buSzPts val="2000"/>
              <a:buFont typeface="Arial"/>
              <a:buChar char="•"/>
              <a:defRPr b="0" i="0" sz="2000" u="none" cap="none" strike="noStrike">
                <a:solidFill>
                  <a:schemeClr val="dk2"/>
                </a:solidFill>
                <a:latin typeface="Century Gothic"/>
                <a:ea typeface="Century Gothic"/>
                <a:cs typeface="Century Gothic"/>
                <a:sym typeface="Century Gothic"/>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2"/>
                </a:solidFill>
                <a:latin typeface="Century Gothic"/>
                <a:ea typeface="Century Gothic"/>
                <a:cs typeface="Century Gothic"/>
                <a:sym typeface="Century Gothic"/>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2"/>
                </a:solidFill>
                <a:latin typeface="Century Gothic"/>
                <a:ea typeface="Century Gothic"/>
                <a:cs typeface="Century Gothic"/>
                <a:sym typeface="Century Gothic"/>
              </a:defRPr>
            </a:lvl4pPr>
            <a:lvl5pPr indent="-330200" lvl="4" marL="2286000" marR="0" rtl="0" algn="l">
              <a:spcBef>
                <a:spcPts val="320"/>
              </a:spcBef>
              <a:spcAft>
                <a:spcPts val="0"/>
              </a:spcAft>
              <a:buClr>
                <a:schemeClr val="accent5"/>
              </a:buClr>
              <a:buSzPts val="1600"/>
              <a:buFont typeface="Arial"/>
              <a:buChar char="•"/>
              <a:defRPr b="0" i="0" sz="1600" u="none" cap="none" strike="noStrike">
                <a:solidFill>
                  <a:schemeClr val="dk2"/>
                </a:solidFill>
                <a:latin typeface="Century Gothic"/>
                <a:ea typeface="Century Gothic"/>
                <a:cs typeface="Century Gothic"/>
                <a:sym typeface="Century Gothic"/>
              </a:defRPr>
            </a:lvl5pPr>
            <a:lvl6pPr indent="-317500" lvl="5" marL="2743200" marR="0" rtl="0" algn="l">
              <a:spcBef>
                <a:spcPts val="280"/>
              </a:spcBef>
              <a:spcAft>
                <a:spcPts val="0"/>
              </a:spcAft>
              <a:buClr>
                <a:schemeClr val="accent1"/>
              </a:buClr>
              <a:buSzPts val="1400"/>
              <a:buFont typeface="Arial"/>
              <a:buChar char="•"/>
              <a:defRPr b="0" i="0" sz="1400" u="none" cap="none" strike="noStrike">
                <a:solidFill>
                  <a:schemeClr val="dk2"/>
                </a:solidFill>
                <a:latin typeface="Century Gothic"/>
                <a:ea typeface="Century Gothic"/>
                <a:cs typeface="Century Gothic"/>
                <a:sym typeface="Century Gothic"/>
              </a:defRPr>
            </a:lvl6pPr>
            <a:lvl7pPr indent="-317500" lvl="6" marL="3200400" marR="0" rtl="0" algn="l">
              <a:spcBef>
                <a:spcPts val="280"/>
              </a:spcBef>
              <a:spcAft>
                <a:spcPts val="0"/>
              </a:spcAft>
              <a:buClr>
                <a:schemeClr val="accent2"/>
              </a:buClr>
              <a:buSzPts val="1400"/>
              <a:buFont typeface="Arial"/>
              <a:buChar char="•"/>
              <a:defRPr b="0" i="0" sz="1400" u="none" cap="none" strike="noStrike">
                <a:solidFill>
                  <a:schemeClr val="dk2"/>
                </a:solidFill>
                <a:latin typeface="Century Gothic"/>
                <a:ea typeface="Century Gothic"/>
                <a:cs typeface="Century Gothic"/>
                <a:sym typeface="Century Gothic"/>
              </a:defRPr>
            </a:lvl7pPr>
            <a:lvl8pPr indent="-317500" lvl="7" marL="3657600" marR="0" rtl="0" algn="l">
              <a:spcBef>
                <a:spcPts val="280"/>
              </a:spcBef>
              <a:spcAft>
                <a:spcPts val="0"/>
              </a:spcAft>
              <a:buClr>
                <a:schemeClr val="accent3"/>
              </a:buClr>
              <a:buSzPts val="1400"/>
              <a:buFont typeface="Arial"/>
              <a:buChar char="•"/>
              <a:defRPr b="0" i="0" sz="1400" u="none" cap="none" strike="noStrike">
                <a:solidFill>
                  <a:schemeClr val="dk2"/>
                </a:solidFill>
                <a:latin typeface="Century Gothic"/>
                <a:ea typeface="Century Gothic"/>
                <a:cs typeface="Century Gothic"/>
                <a:sym typeface="Century Gothic"/>
              </a:defRPr>
            </a:lvl8pPr>
            <a:lvl9pPr indent="-317500" lvl="8" marL="4114800" marR="0" rtl="0" algn="l">
              <a:spcBef>
                <a:spcPts val="280"/>
              </a:spcBef>
              <a:spcAft>
                <a:spcPts val="0"/>
              </a:spcAft>
              <a:buClr>
                <a:schemeClr val="accent4"/>
              </a:buClr>
              <a:buSzPts val="1400"/>
              <a:buFont typeface="Arial"/>
              <a:buChar char="•"/>
              <a:defRPr b="0" i="0" sz="1400" u="none" cap="none" strike="noStrike">
                <a:solidFill>
                  <a:schemeClr val="dk2"/>
                </a:solidFill>
                <a:latin typeface="Century Gothic"/>
                <a:ea typeface="Century Gothic"/>
                <a:cs typeface="Century Gothic"/>
                <a:sym typeface="Century Gothic"/>
              </a:defRPr>
            </a:lvl9pPr>
          </a:lstStyle>
          <a:p/>
        </p:txBody>
      </p:sp>
      <p:sp>
        <p:nvSpPr>
          <p:cNvPr id="9" name="Google Shape;9;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10" name="Google Shape;10;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dk2"/>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11" name="Google Shape;11;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dk2"/>
                </a:solidFill>
                <a:latin typeface="Century Gothic"/>
                <a:ea typeface="Century Gothic"/>
                <a:cs typeface="Century Gothic"/>
                <a:sym typeface="Century Gothic"/>
              </a:defRPr>
            </a:lvl1pPr>
            <a:lvl2pPr indent="0" lvl="1" marL="0" marR="0" rtl="0" algn="r">
              <a:spcBef>
                <a:spcPts val="0"/>
              </a:spcBef>
              <a:buNone/>
              <a:defRPr b="0" i="0" sz="1200" u="none" cap="none" strike="noStrike">
                <a:solidFill>
                  <a:schemeClr val="dk2"/>
                </a:solidFill>
                <a:latin typeface="Century Gothic"/>
                <a:ea typeface="Century Gothic"/>
                <a:cs typeface="Century Gothic"/>
                <a:sym typeface="Century Gothic"/>
              </a:defRPr>
            </a:lvl2pPr>
            <a:lvl3pPr indent="0" lvl="2" marL="0" marR="0" rtl="0" algn="r">
              <a:spcBef>
                <a:spcPts val="0"/>
              </a:spcBef>
              <a:buNone/>
              <a:defRPr b="0" i="0" sz="1200" u="none" cap="none" strike="noStrike">
                <a:solidFill>
                  <a:schemeClr val="dk2"/>
                </a:solidFill>
                <a:latin typeface="Century Gothic"/>
                <a:ea typeface="Century Gothic"/>
                <a:cs typeface="Century Gothic"/>
                <a:sym typeface="Century Gothic"/>
              </a:defRPr>
            </a:lvl3pPr>
            <a:lvl4pPr indent="0" lvl="3" marL="0" marR="0" rtl="0" algn="r">
              <a:spcBef>
                <a:spcPts val="0"/>
              </a:spcBef>
              <a:buNone/>
              <a:defRPr b="0" i="0" sz="1200" u="none" cap="none" strike="noStrike">
                <a:solidFill>
                  <a:schemeClr val="dk2"/>
                </a:solidFill>
                <a:latin typeface="Century Gothic"/>
                <a:ea typeface="Century Gothic"/>
                <a:cs typeface="Century Gothic"/>
                <a:sym typeface="Century Gothic"/>
              </a:defRPr>
            </a:lvl4pPr>
            <a:lvl5pPr indent="0" lvl="4" marL="0" marR="0" rtl="0" algn="r">
              <a:spcBef>
                <a:spcPts val="0"/>
              </a:spcBef>
              <a:buNone/>
              <a:defRPr b="0" i="0" sz="1200" u="none" cap="none" strike="noStrike">
                <a:solidFill>
                  <a:schemeClr val="dk2"/>
                </a:solidFill>
                <a:latin typeface="Century Gothic"/>
                <a:ea typeface="Century Gothic"/>
                <a:cs typeface="Century Gothic"/>
                <a:sym typeface="Century Gothic"/>
              </a:defRPr>
            </a:lvl5pPr>
            <a:lvl6pPr indent="0" lvl="5" marL="0" marR="0" rtl="0" algn="r">
              <a:spcBef>
                <a:spcPts val="0"/>
              </a:spcBef>
              <a:buNone/>
              <a:defRPr b="0" i="0" sz="1200" u="none" cap="none" strike="noStrike">
                <a:solidFill>
                  <a:schemeClr val="dk2"/>
                </a:solidFill>
                <a:latin typeface="Century Gothic"/>
                <a:ea typeface="Century Gothic"/>
                <a:cs typeface="Century Gothic"/>
                <a:sym typeface="Century Gothic"/>
              </a:defRPr>
            </a:lvl6pPr>
            <a:lvl7pPr indent="0" lvl="6" marL="0" marR="0" rtl="0" algn="r">
              <a:spcBef>
                <a:spcPts val="0"/>
              </a:spcBef>
              <a:buNone/>
              <a:defRPr b="0" i="0" sz="1200" u="none" cap="none" strike="noStrike">
                <a:solidFill>
                  <a:schemeClr val="dk2"/>
                </a:solidFill>
                <a:latin typeface="Century Gothic"/>
                <a:ea typeface="Century Gothic"/>
                <a:cs typeface="Century Gothic"/>
                <a:sym typeface="Century Gothic"/>
              </a:defRPr>
            </a:lvl7pPr>
            <a:lvl8pPr indent="0" lvl="7" marL="0" marR="0" rtl="0" algn="r">
              <a:spcBef>
                <a:spcPts val="0"/>
              </a:spcBef>
              <a:buNone/>
              <a:defRPr b="0" i="0" sz="1200" u="none" cap="none" strike="noStrike">
                <a:solidFill>
                  <a:schemeClr val="dk2"/>
                </a:solidFill>
                <a:latin typeface="Century Gothic"/>
                <a:ea typeface="Century Gothic"/>
                <a:cs typeface="Century Gothic"/>
                <a:sym typeface="Century Gothic"/>
              </a:defRPr>
            </a:lvl8pPr>
            <a:lvl9pPr indent="0" lvl="8" marL="0" marR="0" rtl="0" algn="r">
              <a:spcBef>
                <a:spcPts val="0"/>
              </a:spcBef>
              <a:buNone/>
              <a:defRPr b="0" i="0" sz="1200" u="none" cap="none" strike="noStrike">
                <a:solidFill>
                  <a:schemeClr val="dk2"/>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s-ES"/>
              <a:t>‹#›</a:t>
            </a:fld>
            <a:endParaRPr/>
          </a:p>
        </p:txBody>
      </p:sp>
      <p:sp>
        <p:nvSpPr>
          <p:cNvPr id="12" name="Google Shape;12;p9"/>
          <p:cNvSpPr/>
          <p:nvPr/>
        </p:nvSpPr>
        <p:spPr>
          <a:xfrm>
            <a:off x="274320" y="278166"/>
            <a:ext cx="8595360" cy="1325880"/>
          </a:xfrm>
          <a:prstGeom prst="rect">
            <a:avLst/>
          </a:prstGeom>
          <a:solidFill>
            <a:srgbClr val="FFFFFF">
              <a:alpha val="8274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3" name="Google Shape;13;p9"/>
          <p:cNvSpPr/>
          <p:nvPr/>
        </p:nvSpPr>
        <p:spPr>
          <a:xfrm>
            <a:off x="372863" y="372862"/>
            <a:ext cx="8380520" cy="1118587"/>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4" name="Google Shape;14;p9"/>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rgbClr val="6B7C72"/>
              </a:buClr>
              <a:buSzPts val="3500"/>
              <a:buFont typeface="Book Antiqua"/>
              <a:buNone/>
              <a:defRPr b="0" i="0" sz="3500" u="none" cap="none" strike="noStrike">
                <a:solidFill>
                  <a:srgbClr val="6B7C72"/>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media/image22.jpeg" Type="http://schemas.openxmlformats.org/officeDocument/2006/relationships/image"/></Relationships>
</file>

<file path=ppt/slides/_rels/slide11.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media/image21.jpeg" Type="http://schemas.openxmlformats.org/officeDocument/2006/relationships/image"/></Relationships>
</file>

<file path=ppt/slides/_rels/slide2.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13.jpeg" Type="http://schemas.openxmlformats.org/officeDocument/2006/relationships/image"/></Relationships>
</file>

<file path=ppt/slides/_rels/slide3.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https://www.youtube.com/watch?v=mtGgo68VM54" TargetMode="External" Type="http://schemas.openxmlformats.org/officeDocument/2006/relationships/hyperlink"/><Relationship Id="rId4" Target="../media/image12.jpeg" Type="http://schemas.openxmlformats.org/officeDocument/2006/relationships/image"/></Relationships>
</file>

<file path=ppt/slides/_rels/slide4.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https://es.khanacademy.org/science/biologia-pe-pre-u/x512768f0ece18a57:reino-plantae-y-sus-caracteristicas/x512768f0ece18a57:plantas-y-ser-humano/a/1321-plantas-alimenticias" TargetMode="External" Type="http://schemas.openxmlformats.org/officeDocument/2006/relationships/hyperlink"/><Relationship Id="rId4" Target="https://es.khanacademy.org/science/biologia-pe-pre-u/x512768f0ece18a57:reino-plantae-y-sus-caracteristicas/x512768f0ece18a57:plantas-y-ser-humano/a/1321-plantas-alimenticias" TargetMode="External" Type="http://schemas.openxmlformats.org/officeDocument/2006/relationships/hyperlink"/><Relationship Id="rId5" Target="../media/image14.jpeg" Type="http://schemas.openxmlformats.org/officeDocument/2006/relationships/image"/><Relationship Id="rId6" Target="../media/image18.jpeg" Type="http://schemas.openxmlformats.org/officeDocument/2006/relationships/image"/></Relationships>
</file>

<file path=ppt/slides/_rels/slide5.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https://www.elmueble.com/plantas-flores/plantas-medicinales-que-puedes-cultivar-tu_42854" TargetMode="External" Type="http://schemas.openxmlformats.org/officeDocument/2006/relationships/hyperlink"/><Relationship Id="rId4" Target="../media/image5.jpeg" Type="http://schemas.openxmlformats.org/officeDocument/2006/relationships/image"/></Relationships>
</file>

<file path=ppt/slides/_rels/slide6.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11.jpeg" Type="http://schemas.openxmlformats.org/officeDocument/2006/relationships/image"/><Relationship Id="rId4" Target="https://www.ecologiaverde.com/plantas-ornamentales-que-son-tipos-nombres-e-imagenes-2642.html" TargetMode="External" Type="http://schemas.openxmlformats.org/officeDocument/2006/relationships/hyperlink"/><Relationship Id="rId5" Target="../media/image8.jpeg" Type="http://schemas.openxmlformats.org/officeDocument/2006/relationships/image"/><Relationship Id="rId6" Target="../media/image3.jpeg" Type="http://schemas.openxmlformats.org/officeDocument/2006/relationships/image"/><Relationship Id="rId7" Target="../media/image7.jpeg" Type="http://schemas.openxmlformats.org/officeDocument/2006/relationships/image"/></Relationships>
</file>

<file path=ppt/slides/_rels/slide7.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10.jpeg" Type="http://schemas.openxmlformats.org/officeDocument/2006/relationships/image"/><Relationship Id="rId4" Target="https://www.ecologiaverde.com/flores-y-plantas-mas-usadas-en-perfumeria-787.html" TargetMode="External" Type="http://schemas.openxmlformats.org/officeDocument/2006/relationships/hyperlink"/><Relationship Id="rId5" Target="../media/image6.jpeg" Type="http://schemas.openxmlformats.org/officeDocument/2006/relationships/image"/></Relationships>
</file>

<file path=ppt/slides/_rels/slide8.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media/image4.jpeg" Type="http://schemas.openxmlformats.org/officeDocument/2006/relationships/image"/><Relationship Id="rId4" Target="../media/image9.jpeg" Type="http://schemas.openxmlformats.org/officeDocument/2006/relationships/image"/><Relationship Id="rId5" Target="../media/image15.jpeg" Type="http://schemas.openxmlformats.org/officeDocument/2006/relationships/image"/><Relationship Id="rId6" Target="../media/image19.jpeg" Type="http://schemas.openxmlformats.org/officeDocument/2006/relationships/image"/></Relationships>
</file>

<file path=ppt/slides/_rels/slide9.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16.jpeg" Type="http://schemas.openxmlformats.org/officeDocument/2006/relationships/image"/><Relationship Id="rId4" Target="../media/image20.jpeg" Type="http://schemas.openxmlformats.org/officeDocument/2006/relationships/image"/><Relationship Id="rId5" Target="../media/image17.jpeg" Type="http://schemas.openxmlformats.org/officeDocument/2006/relationships/image"/></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
          <p:cNvSpPr txBox="1"/>
          <p:nvPr>
            <p:ph idx="1" type="subTitle"/>
          </p:nvPr>
        </p:nvSpPr>
        <p:spPr>
          <a:xfrm>
            <a:off x="642805" y="4648200"/>
            <a:ext cx="6553200" cy="4572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1800"/>
              <a:buNone/>
            </a:pPr>
            <a:r>
              <a:rPr lang="es-ES"/>
              <a:t>¿CUÁLES SON SUS UTILIDADES?</a:t>
            </a:r>
            <a:endParaRPr/>
          </a:p>
        </p:txBody>
      </p:sp>
      <p:sp>
        <p:nvSpPr>
          <p:cNvPr id="117" name="Google Shape;117;p1"/>
          <p:cNvSpPr txBox="1"/>
          <p:nvPr>
            <p:ph type="ctrTitle"/>
          </p:nvPr>
        </p:nvSpPr>
        <p:spPr>
          <a:xfrm>
            <a:off x="604705" y="3227033"/>
            <a:ext cx="6629400" cy="1219201"/>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47534C"/>
              </a:buClr>
              <a:buSzPts val="4000"/>
              <a:buFont typeface="Book Antiqua"/>
              <a:buNone/>
            </a:pPr>
            <a:r>
              <a:rPr lang="es-ES"/>
              <a:t>LAS PLANTAS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g10ea73477cd_0_6"/>
          <p:cNvSpPr txBox="1"/>
          <p:nvPr>
            <p:ph type="title"/>
          </p:nvPr>
        </p:nvSpPr>
        <p:spPr>
          <a:xfrm>
            <a:off x="426125" y="408377"/>
            <a:ext cx="8260800" cy="17655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s-ES"/>
              <a:t>¿HAS VISTO LO IMPORTANTES QUE SON LAS PLANTAS PAR EL PLANETA Y PARA NUESTRA VIDA?</a:t>
            </a:r>
            <a:endParaRPr/>
          </a:p>
        </p:txBody>
      </p:sp>
      <p:sp>
        <p:nvSpPr>
          <p:cNvPr id="189" name="Google Shape;189;g10ea73477cd_0_6"/>
          <p:cNvSpPr txBox="1"/>
          <p:nvPr>
            <p:ph idx="1" type="body"/>
          </p:nvPr>
        </p:nvSpPr>
        <p:spPr>
          <a:xfrm>
            <a:off x="457200" y="2612575"/>
            <a:ext cx="8229600" cy="35136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s-ES"/>
              <a:t>Nuestra labor será cuidar de las plantas para que puedan vivir y también para que podamos vivir los demás.</a:t>
            </a:r>
            <a:endParaRPr/>
          </a:p>
          <a:p>
            <a:pPr indent="0" lvl="0" marL="0" rtl="0" algn="l">
              <a:spcBef>
                <a:spcPts val="360"/>
              </a:spcBef>
              <a:spcAft>
                <a:spcPts val="0"/>
              </a:spcAft>
              <a:buNone/>
            </a:pPr>
            <a:r>
              <a:rPr lang="es-ES"/>
              <a:t>¿Crees que las personas </a:t>
            </a:r>
            <a:endParaRPr/>
          </a:p>
          <a:p>
            <a:pPr indent="0" lvl="0" marL="0" rtl="0" algn="l">
              <a:spcBef>
                <a:spcPts val="360"/>
              </a:spcBef>
              <a:spcAft>
                <a:spcPts val="0"/>
              </a:spcAft>
              <a:buNone/>
            </a:pPr>
            <a:r>
              <a:rPr lang="es-ES"/>
              <a:t>lo estamos haciendo bien?</a:t>
            </a:r>
            <a:endParaRPr/>
          </a:p>
        </p:txBody>
      </p:sp>
      <p:pic>
        <p:nvPicPr>
          <p:cNvPr id="190" name="Google Shape;190;g10ea73477cd_0_6"/>
          <p:cNvPicPr preferRelativeResize="0"/>
          <p:nvPr/>
        </p:nvPicPr>
        <p:blipFill>
          <a:blip r:embed="rId3">
            <a:alphaModFix/>
          </a:blip>
          <a:stretch>
            <a:fillRect/>
          </a:stretch>
        </p:blipFill>
        <p:spPr>
          <a:xfrm>
            <a:off x="4663849" y="4095750"/>
            <a:ext cx="4022950" cy="2095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g10ea73477cd_0_12"/>
          <p:cNvSpPr txBox="1"/>
          <p:nvPr>
            <p:ph type="title"/>
          </p:nvPr>
        </p:nvSpPr>
        <p:spPr>
          <a:xfrm>
            <a:off x="426128" y="408372"/>
            <a:ext cx="8260800" cy="10395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s-ES" sz="7000"/>
              <a:t>FIN</a:t>
            </a:r>
            <a:endParaRPr sz="7000"/>
          </a:p>
        </p:txBody>
      </p:sp>
      <p:sp>
        <p:nvSpPr>
          <p:cNvPr id="196" name="Google Shape;196;g10ea73477cd_0_12"/>
          <p:cNvSpPr txBox="1"/>
          <p:nvPr>
            <p:ph idx="1" type="body"/>
          </p:nvPr>
        </p:nvSpPr>
        <p:spPr>
          <a:xfrm>
            <a:off x="457200" y="1752600"/>
            <a:ext cx="8229600" cy="43737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t/>
            </a:r>
            <a:endParaRPr/>
          </a:p>
        </p:txBody>
      </p:sp>
      <p:pic>
        <p:nvPicPr>
          <p:cNvPr id="197" name="Google Shape;197;g10ea73477cd_0_12"/>
          <p:cNvPicPr preferRelativeResize="0"/>
          <p:nvPr/>
        </p:nvPicPr>
        <p:blipFill>
          <a:blip r:embed="rId3">
            <a:alphaModFix/>
          </a:blip>
          <a:stretch>
            <a:fillRect/>
          </a:stretch>
        </p:blipFill>
        <p:spPr>
          <a:xfrm>
            <a:off x="457200" y="1752600"/>
            <a:ext cx="8229600" cy="43737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6B7C72"/>
              </a:buClr>
              <a:buSzPct val="100000"/>
              <a:buFont typeface="Book Antiqua"/>
              <a:buNone/>
            </a:pPr>
            <a:r>
              <a:rPr lang="es-ES"/>
              <a:t>LEVANTA LA MANO Y DI PARA QUÉ PUEDEN SERVIR LAS PLANTAS.</a:t>
            </a:r>
            <a:endParaRPr/>
          </a:p>
        </p:txBody>
      </p:sp>
      <p:sp>
        <p:nvSpPr>
          <p:cNvPr id="123" name="Google Shape;123;p2"/>
          <p:cNvSpPr txBox="1"/>
          <p:nvPr>
            <p:ph idx="1" type="body"/>
          </p:nvPr>
        </p:nvSpPr>
        <p:spPr>
          <a:xfrm>
            <a:off x="457200" y="1752600"/>
            <a:ext cx="8229600" cy="4373563"/>
          </a:xfrm>
          <a:prstGeom prst="rect">
            <a:avLst/>
          </a:prstGeom>
          <a:noFill/>
          <a:ln>
            <a:noFill/>
          </a:ln>
        </p:spPr>
        <p:txBody>
          <a:bodyPr anchorCtr="0" anchor="t" bIns="45700" lIns="91425" spcFirstLastPara="1" rIns="91425" wrap="square" tIns="45700">
            <a:normAutofit/>
          </a:bodyPr>
          <a:lstStyle/>
          <a:p>
            <a:pPr indent="-228600" lvl="0" marL="342900" rtl="0" algn="l">
              <a:spcBef>
                <a:spcPts val="0"/>
              </a:spcBef>
              <a:spcAft>
                <a:spcPts val="0"/>
              </a:spcAft>
              <a:buSzPts val="2400"/>
              <a:buChar char="•"/>
            </a:pPr>
            <a:r>
              <a:rPr lang="es-ES"/>
              <a:t>Como todos sabéis, una parte de la alimentación de las personas viene de la plantas, pero ¿se os ocurre alguna utilidad más?, ¿Por qué se dice que las plantas son fundamentales para la vida en la Tierra?</a:t>
            </a:r>
            <a:endParaRPr/>
          </a:p>
        </p:txBody>
      </p:sp>
      <p:pic>
        <p:nvPicPr>
          <p:cNvPr id="124" name="Google Shape;124;p2"/>
          <p:cNvPicPr preferRelativeResize="0"/>
          <p:nvPr/>
        </p:nvPicPr>
        <p:blipFill rotWithShape="1">
          <a:blip r:embed="rId3">
            <a:alphaModFix/>
          </a:blip>
          <a:srcRect b="0" l="0" r="0" t="0"/>
          <a:stretch/>
        </p:blipFill>
        <p:spPr>
          <a:xfrm>
            <a:off x="2555776" y="3539445"/>
            <a:ext cx="3475484" cy="260661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10ea73477cd_0_0"/>
          <p:cNvSpPr txBox="1"/>
          <p:nvPr>
            <p:ph type="title"/>
          </p:nvPr>
        </p:nvSpPr>
        <p:spPr>
          <a:xfrm>
            <a:off x="426128" y="408372"/>
            <a:ext cx="8260800" cy="10395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s-ES"/>
              <a:t>NOS DAN OXÍGENO</a:t>
            </a:r>
            <a:endParaRPr/>
          </a:p>
        </p:txBody>
      </p:sp>
      <p:sp>
        <p:nvSpPr>
          <p:cNvPr id="130" name="Google Shape;130;g10ea73477cd_0_0"/>
          <p:cNvSpPr txBox="1"/>
          <p:nvPr>
            <p:ph idx="1" type="body"/>
          </p:nvPr>
        </p:nvSpPr>
        <p:spPr>
          <a:xfrm>
            <a:off x="457200" y="1752600"/>
            <a:ext cx="8229600" cy="4373700"/>
          </a:xfrm>
          <a:prstGeom prst="rect">
            <a:avLst/>
          </a:prstGeom>
        </p:spPr>
        <p:txBody>
          <a:bodyPr anchorCtr="0" anchor="t" bIns="45700" lIns="91425" spcFirstLastPara="1" rIns="91425" wrap="square" tIns="45700">
            <a:normAutofit lnSpcReduction="10000"/>
          </a:bodyPr>
          <a:lstStyle/>
          <a:p>
            <a:pPr indent="0" lvl="0" marL="0" rtl="0" algn="l">
              <a:spcBef>
                <a:spcPts val="360"/>
              </a:spcBef>
              <a:spcAft>
                <a:spcPts val="0"/>
              </a:spcAft>
              <a:buNone/>
            </a:pPr>
            <a:r>
              <a:rPr lang="es-ES"/>
              <a:t>Las plantas fabrican su alimento a partir de la luz solar, sales minerales, agua y dióxido de carbono (CO2). </a:t>
            </a:r>
            <a:endParaRPr/>
          </a:p>
          <a:p>
            <a:pPr indent="0" lvl="0" marL="0" rtl="0" algn="l">
              <a:spcBef>
                <a:spcPts val="360"/>
              </a:spcBef>
              <a:spcAft>
                <a:spcPts val="0"/>
              </a:spcAft>
              <a:buNone/>
            </a:pPr>
            <a:r>
              <a:rPr lang="es-ES"/>
              <a:t>El proceso de fabricación</a:t>
            </a:r>
            <a:endParaRPr/>
          </a:p>
          <a:p>
            <a:pPr indent="0" lvl="0" marL="0" rtl="0" algn="l">
              <a:spcBef>
                <a:spcPts val="360"/>
              </a:spcBef>
              <a:spcAft>
                <a:spcPts val="0"/>
              </a:spcAft>
              <a:buNone/>
            </a:pPr>
            <a:r>
              <a:rPr lang="es-ES"/>
              <a:t>de su alimento se llama</a:t>
            </a:r>
            <a:endParaRPr/>
          </a:p>
          <a:p>
            <a:pPr indent="0" lvl="0" marL="0" rtl="0" algn="l">
              <a:spcBef>
                <a:spcPts val="360"/>
              </a:spcBef>
              <a:spcAft>
                <a:spcPts val="0"/>
              </a:spcAft>
              <a:buNone/>
            </a:pPr>
            <a:r>
              <a:rPr lang="es-ES" u="sng">
                <a:solidFill>
                  <a:schemeClr val="hlink"/>
                </a:solidFill>
                <a:hlinkClick r:id="rId3"/>
              </a:rPr>
              <a:t>FOTOSÍNTESIS</a:t>
            </a:r>
            <a:r>
              <a:rPr lang="es-ES"/>
              <a:t>. En este </a:t>
            </a:r>
            <a:endParaRPr/>
          </a:p>
          <a:p>
            <a:pPr indent="0" lvl="0" marL="0" rtl="0" algn="l">
              <a:spcBef>
                <a:spcPts val="360"/>
              </a:spcBef>
              <a:spcAft>
                <a:spcPts val="0"/>
              </a:spcAft>
              <a:buNone/>
            </a:pPr>
            <a:r>
              <a:rPr lang="es-ES"/>
              <a:t>proceso las plantas liberan</a:t>
            </a:r>
            <a:endParaRPr/>
          </a:p>
          <a:p>
            <a:pPr indent="0" lvl="0" marL="0" rtl="0" algn="l">
              <a:spcBef>
                <a:spcPts val="360"/>
              </a:spcBef>
              <a:spcAft>
                <a:spcPts val="0"/>
              </a:spcAft>
              <a:buNone/>
            </a:pPr>
            <a:r>
              <a:rPr lang="es-ES"/>
              <a:t>mucho oxígeno. Este </a:t>
            </a:r>
            <a:endParaRPr/>
          </a:p>
          <a:p>
            <a:pPr indent="0" lvl="0" marL="0" rtl="0" algn="l">
              <a:spcBef>
                <a:spcPts val="360"/>
              </a:spcBef>
              <a:spcAft>
                <a:spcPts val="0"/>
              </a:spcAft>
              <a:buNone/>
            </a:pPr>
            <a:r>
              <a:rPr lang="es-ES"/>
              <a:t>oxígeno es imprescindible</a:t>
            </a:r>
            <a:endParaRPr/>
          </a:p>
          <a:p>
            <a:pPr indent="0" lvl="0" marL="0" rtl="0" algn="l">
              <a:spcBef>
                <a:spcPts val="360"/>
              </a:spcBef>
              <a:spcAft>
                <a:spcPts val="0"/>
              </a:spcAft>
              <a:buNone/>
            </a:pPr>
            <a:r>
              <a:rPr lang="es-ES"/>
              <a:t>para que los seres vivos </a:t>
            </a:r>
            <a:endParaRPr/>
          </a:p>
          <a:p>
            <a:pPr indent="0" lvl="0" marL="0" rtl="0" algn="l">
              <a:spcBef>
                <a:spcPts val="360"/>
              </a:spcBef>
              <a:spcAft>
                <a:spcPts val="0"/>
              </a:spcAft>
              <a:buNone/>
            </a:pPr>
            <a:r>
              <a:rPr lang="es-ES"/>
              <a:t>puedan respirar y vivir.</a:t>
            </a:r>
            <a:endParaRPr/>
          </a:p>
        </p:txBody>
      </p:sp>
      <p:pic>
        <p:nvPicPr>
          <p:cNvPr id="131" name="Google Shape;131;g10ea73477cd_0_0"/>
          <p:cNvPicPr preferRelativeResize="0"/>
          <p:nvPr/>
        </p:nvPicPr>
        <p:blipFill>
          <a:blip r:embed="rId4">
            <a:alphaModFix/>
          </a:blip>
          <a:stretch>
            <a:fillRect/>
          </a:stretch>
        </p:blipFill>
        <p:spPr>
          <a:xfrm>
            <a:off x="4696500" y="3133575"/>
            <a:ext cx="3990300" cy="29927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3"/>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6B7C72"/>
              </a:buClr>
              <a:buSzPct val="100000"/>
              <a:buFont typeface="Book Antiqua"/>
              <a:buNone/>
            </a:pPr>
            <a:r>
              <a:rPr lang="es-ES"/>
              <a:t>COMO ALIMENTO DE PERSONAS Y ANIMALES.</a:t>
            </a:r>
            <a:endParaRPr/>
          </a:p>
        </p:txBody>
      </p:sp>
      <p:sp>
        <p:nvSpPr>
          <p:cNvPr id="137" name="Google Shape;137;p3"/>
          <p:cNvSpPr txBox="1"/>
          <p:nvPr>
            <p:ph idx="1" type="body"/>
          </p:nvPr>
        </p:nvSpPr>
        <p:spPr>
          <a:xfrm>
            <a:off x="457200" y="1752600"/>
            <a:ext cx="8229600" cy="4373563"/>
          </a:xfrm>
          <a:prstGeom prst="rect">
            <a:avLst/>
          </a:prstGeom>
          <a:noFill/>
          <a:ln>
            <a:noFill/>
          </a:ln>
        </p:spPr>
        <p:txBody>
          <a:bodyPr anchorCtr="0" anchor="t" bIns="45700" lIns="91425" spcFirstLastPara="1" rIns="91425" wrap="square" tIns="45700">
            <a:normAutofit lnSpcReduction="10000"/>
          </a:bodyPr>
          <a:lstStyle/>
          <a:p>
            <a:pPr indent="-228600" lvl="0" marL="342900" rtl="0" algn="l">
              <a:spcBef>
                <a:spcPts val="0"/>
              </a:spcBef>
              <a:spcAft>
                <a:spcPts val="0"/>
              </a:spcAft>
              <a:buSzPts val="2400"/>
              <a:buChar char="•"/>
            </a:pPr>
            <a:r>
              <a:rPr lang="es-ES"/>
              <a:t>Las plantas nos dan </a:t>
            </a:r>
            <a:r>
              <a:rPr lang="es-ES" u="sng">
                <a:solidFill>
                  <a:schemeClr val="hlink"/>
                </a:solidFill>
                <a:hlinkClick r:id="rId3"/>
              </a:rPr>
              <a:t>diferentes tipos de alimentos</a:t>
            </a:r>
            <a:r>
              <a:rPr lang="es-ES"/>
              <a:t>. Además, las personas comemos distintas partes de las plantas, no sólo sus frutos:</a:t>
            </a:r>
            <a:endParaRPr/>
          </a:p>
          <a:p>
            <a:pPr indent="-228600" lvl="0" marL="342900" rtl="0" algn="l">
              <a:spcBef>
                <a:spcPts val="320"/>
              </a:spcBef>
              <a:spcAft>
                <a:spcPts val="0"/>
              </a:spcAft>
              <a:buSzPts val="1600"/>
              <a:buChar char="•"/>
            </a:pPr>
            <a:r>
              <a:rPr lang="es-ES" sz="1600" u="sng">
                <a:solidFill>
                  <a:schemeClr val="hlink"/>
                </a:solidFill>
                <a:hlinkClick r:id="rId4"/>
              </a:rPr>
              <a:t>Las plantas como alimento</a:t>
            </a:r>
            <a:endParaRPr sz="1600"/>
          </a:p>
          <a:p>
            <a:pPr indent="-127000" lvl="0" marL="342900" rtl="0" algn="l">
              <a:spcBef>
                <a:spcPts val="320"/>
              </a:spcBef>
              <a:spcAft>
                <a:spcPts val="0"/>
              </a:spcAft>
              <a:buSzPts val="1600"/>
              <a:buNone/>
            </a:pPr>
            <a:r>
              <a:t/>
            </a:r>
            <a:endParaRPr sz="1600"/>
          </a:p>
          <a:p>
            <a:pPr indent="-127000" lvl="0" marL="342900" rtl="0" algn="l">
              <a:spcBef>
                <a:spcPts val="320"/>
              </a:spcBef>
              <a:spcAft>
                <a:spcPts val="0"/>
              </a:spcAft>
              <a:buSzPts val="1600"/>
              <a:buNone/>
            </a:pPr>
            <a:r>
              <a:t/>
            </a:r>
            <a:endParaRPr sz="1600"/>
          </a:p>
          <a:p>
            <a:pPr indent="-127000" lvl="0" marL="342900" rtl="0" algn="l">
              <a:spcBef>
                <a:spcPts val="320"/>
              </a:spcBef>
              <a:spcAft>
                <a:spcPts val="0"/>
              </a:spcAft>
              <a:buSzPts val="1600"/>
              <a:buNone/>
            </a:pPr>
            <a:r>
              <a:t/>
            </a:r>
            <a:endParaRPr sz="1600"/>
          </a:p>
          <a:p>
            <a:pPr indent="-127000" lvl="0" marL="342900" rtl="0" algn="l">
              <a:spcBef>
                <a:spcPts val="320"/>
              </a:spcBef>
              <a:spcAft>
                <a:spcPts val="0"/>
              </a:spcAft>
              <a:buSzPts val="1600"/>
              <a:buNone/>
            </a:pPr>
            <a:r>
              <a:t/>
            </a:r>
            <a:endParaRPr sz="1600"/>
          </a:p>
          <a:p>
            <a:pPr indent="-127000" lvl="0" marL="342900" rtl="0" algn="l">
              <a:spcBef>
                <a:spcPts val="320"/>
              </a:spcBef>
              <a:spcAft>
                <a:spcPts val="0"/>
              </a:spcAft>
              <a:buSzPts val="1600"/>
              <a:buNone/>
            </a:pPr>
            <a:r>
              <a:t/>
            </a:r>
            <a:endParaRPr sz="1600"/>
          </a:p>
          <a:p>
            <a:pPr indent="-127000" lvl="0" marL="342900" rtl="0" algn="l">
              <a:spcBef>
                <a:spcPts val="320"/>
              </a:spcBef>
              <a:spcAft>
                <a:spcPts val="0"/>
              </a:spcAft>
              <a:buSzPts val="1600"/>
              <a:buNone/>
            </a:pPr>
            <a:r>
              <a:t/>
            </a:r>
            <a:endParaRPr sz="1600"/>
          </a:p>
          <a:p>
            <a:pPr indent="-127000" lvl="0" marL="342900" rtl="0" algn="l">
              <a:spcBef>
                <a:spcPts val="320"/>
              </a:spcBef>
              <a:spcAft>
                <a:spcPts val="0"/>
              </a:spcAft>
              <a:buSzPts val="1600"/>
              <a:buNone/>
            </a:pPr>
            <a:r>
              <a:t/>
            </a:r>
            <a:endParaRPr sz="1600"/>
          </a:p>
          <a:p>
            <a:pPr indent="-127000" lvl="0" marL="342900" rtl="0" algn="l">
              <a:spcBef>
                <a:spcPts val="320"/>
              </a:spcBef>
              <a:spcAft>
                <a:spcPts val="0"/>
              </a:spcAft>
              <a:buSzPts val="1600"/>
              <a:buNone/>
            </a:pPr>
            <a:r>
              <a:t/>
            </a:r>
            <a:endParaRPr sz="1600"/>
          </a:p>
          <a:p>
            <a:pPr indent="-127000" lvl="0" marL="342900" rtl="0" algn="l">
              <a:spcBef>
                <a:spcPts val="320"/>
              </a:spcBef>
              <a:spcAft>
                <a:spcPts val="0"/>
              </a:spcAft>
              <a:buSzPts val="1600"/>
              <a:buNone/>
            </a:pPr>
            <a:r>
              <a:t/>
            </a:r>
            <a:endParaRPr sz="1600"/>
          </a:p>
          <a:p>
            <a:pPr indent="0" lvl="0" marL="114300" rtl="0" algn="l">
              <a:spcBef>
                <a:spcPts val="320"/>
              </a:spcBef>
              <a:spcAft>
                <a:spcPts val="0"/>
              </a:spcAft>
              <a:buSzPts val="1600"/>
              <a:buNone/>
            </a:pPr>
            <a:r>
              <a:rPr lang="es-ES" sz="1600"/>
              <a:t>	Olleta alicantina				Arroz con verduras</a:t>
            </a:r>
            <a:endParaRPr sz="1600"/>
          </a:p>
        </p:txBody>
      </p:sp>
      <p:pic>
        <p:nvPicPr>
          <p:cNvPr id="138" name="Google Shape;138;p3"/>
          <p:cNvPicPr preferRelativeResize="0"/>
          <p:nvPr/>
        </p:nvPicPr>
        <p:blipFill rotWithShape="1">
          <a:blip r:embed="rId5">
            <a:alphaModFix/>
          </a:blip>
          <a:srcRect b="0" l="0" r="0" t="0"/>
          <a:stretch/>
        </p:blipFill>
        <p:spPr>
          <a:xfrm>
            <a:off x="5364088" y="3212976"/>
            <a:ext cx="3288804" cy="2191279"/>
          </a:xfrm>
          <a:prstGeom prst="rect">
            <a:avLst/>
          </a:prstGeom>
          <a:noFill/>
          <a:ln>
            <a:noFill/>
          </a:ln>
        </p:spPr>
      </p:pic>
      <p:pic>
        <p:nvPicPr>
          <p:cNvPr id="139" name="Google Shape;139;p3"/>
          <p:cNvPicPr preferRelativeResize="0"/>
          <p:nvPr/>
        </p:nvPicPr>
        <p:blipFill rotWithShape="1">
          <a:blip r:embed="rId6">
            <a:alphaModFix/>
          </a:blip>
          <a:srcRect b="0" l="0" r="0" t="0"/>
          <a:stretch/>
        </p:blipFill>
        <p:spPr>
          <a:xfrm>
            <a:off x="1043608" y="3212976"/>
            <a:ext cx="3299290" cy="219127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4"/>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6B7C72"/>
              </a:buClr>
              <a:buSzPts val="3500"/>
              <a:buFont typeface="Book Antiqua"/>
              <a:buNone/>
            </a:pPr>
            <a:r>
              <a:rPr lang="es-ES"/>
              <a:t>PARA ELABORAR MEDICAMENTOS</a:t>
            </a:r>
            <a:endParaRPr/>
          </a:p>
        </p:txBody>
      </p:sp>
      <p:sp>
        <p:nvSpPr>
          <p:cNvPr id="145" name="Google Shape;145;p4"/>
          <p:cNvSpPr txBox="1"/>
          <p:nvPr>
            <p:ph idx="1" type="body"/>
          </p:nvPr>
        </p:nvSpPr>
        <p:spPr>
          <a:xfrm>
            <a:off x="457200" y="1752600"/>
            <a:ext cx="8229600" cy="4373563"/>
          </a:xfrm>
          <a:prstGeom prst="rect">
            <a:avLst/>
          </a:prstGeom>
          <a:noFill/>
          <a:ln>
            <a:noFill/>
          </a:ln>
        </p:spPr>
        <p:txBody>
          <a:bodyPr anchorCtr="0" anchor="t" bIns="45700" lIns="91425" spcFirstLastPara="1" rIns="91425" wrap="square" tIns="45700">
            <a:normAutofit/>
          </a:bodyPr>
          <a:lstStyle/>
          <a:p>
            <a:pPr indent="-76200" lvl="0" marL="342900" rtl="0" algn="l">
              <a:spcBef>
                <a:spcPts val="0"/>
              </a:spcBef>
              <a:spcAft>
                <a:spcPts val="0"/>
              </a:spcAft>
              <a:buSzPts val="2400"/>
              <a:buNone/>
            </a:pPr>
            <a:r>
              <a:t/>
            </a:r>
            <a:endParaRPr/>
          </a:p>
          <a:p>
            <a:pPr indent="-76200" lvl="0" marL="342900" rtl="0" algn="l">
              <a:spcBef>
                <a:spcPts val="480"/>
              </a:spcBef>
              <a:spcAft>
                <a:spcPts val="0"/>
              </a:spcAft>
              <a:buSzPts val="2400"/>
              <a:buNone/>
            </a:pPr>
            <a:r>
              <a:rPr lang="es-ES"/>
              <a:t> Desde épocas muy antiguas se usan las plantas para curar heridas y enfermedades. También para prevenirlas y que los cuerpos de los animales funcionen mejor.</a:t>
            </a:r>
            <a:endParaRPr/>
          </a:p>
          <a:p>
            <a:pPr indent="-228600" lvl="0" marL="342900" rtl="0" algn="l">
              <a:spcBef>
                <a:spcPts val="480"/>
              </a:spcBef>
              <a:spcAft>
                <a:spcPts val="0"/>
              </a:spcAft>
              <a:buSzPts val="2400"/>
              <a:buChar char="•"/>
            </a:pPr>
            <a:r>
              <a:rPr lang="es-ES" u="sng">
                <a:solidFill>
                  <a:schemeClr val="hlink"/>
                </a:solidFill>
                <a:hlinkClick r:id="rId3"/>
              </a:rPr>
              <a:t>Aquí</a:t>
            </a:r>
            <a:r>
              <a:rPr lang="es-ES"/>
              <a:t>, algunos ejemplos de plantas que nos pueden ayudar a estar mejor. </a:t>
            </a:r>
            <a:endParaRPr sz="1200"/>
          </a:p>
        </p:txBody>
      </p:sp>
      <p:pic>
        <p:nvPicPr>
          <p:cNvPr id="146" name="Google Shape;146;p4"/>
          <p:cNvPicPr preferRelativeResize="0"/>
          <p:nvPr/>
        </p:nvPicPr>
        <p:blipFill rotWithShape="1">
          <a:blip r:embed="rId4">
            <a:alphaModFix/>
          </a:blip>
          <a:srcRect b="0" l="0" r="0" t="0"/>
          <a:stretch/>
        </p:blipFill>
        <p:spPr>
          <a:xfrm>
            <a:off x="4860032" y="3761099"/>
            <a:ext cx="3657601" cy="230981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5"/>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6B7C72"/>
              </a:buClr>
              <a:buSzPct val="100000"/>
              <a:buFont typeface="Book Antiqua"/>
              <a:buNone/>
            </a:pPr>
            <a:r>
              <a:rPr lang="es-ES"/>
              <a:t>PLANTAS ORNAMENTALES (PARA DECORAR)</a:t>
            </a:r>
            <a:endParaRPr/>
          </a:p>
        </p:txBody>
      </p:sp>
      <p:pic>
        <p:nvPicPr>
          <p:cNvPr id="152" name="Google Shape;152;p5"/>
          <p:cNvPicPr preferRelativeResize="0"/>
          <p:nvPr>
            <p:ph idx="1" type="body"/>
          </p:nvPr>
        </p:nvPicPr>
        <p:blipFill rotWithShape="1">
          <a:blip r:embed="rId3">
            <a:alphaModFix/>
          </a:blip>
          <a:srcRect b="0" l="0" r="0" t="0"/>
          <a:stretch/>
        </p:blipFill>
        <p:spPr>
          <a:xfrm>
            <a:off x="4447709" y="3861048"/>
            <a:ext cx="4128967" cy="2477381"/>
          </a:xfrm>
          <a:prstGeom prst="rect">
            <a:avLst/>
          </a:prstGeom>
          <a:noFill/>
          <a:ln>
            <a:noFill/>
          </a:ln>
        </p:spPr>
      </p:pic>
      <p:sp>
        <p:nvSpPr>
          <p:cNvPr id="153" name="Google Shape;153;p5"/>
          <p:cNvSpPr txBox="1"/>
          <p:nvPr/>
        </p:nvSpPr>
        <p:spPr>
          <a:xfrm>
            <a:off x="683568" y="1844824"/>
            <a:ext cx="3672408"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800" u="none" cap="none" strike="noStrike">
                <a:solidFill>
                  <a:schemeClr val="dk1"/>
                </a:solidFill>
                <a:latin typeface="Century Gothic"/>
                <a:ea typeface="Century Gothic"/>
                <a:cs typeface="Century Gothic"/>
                <a:sym typeface="Century Gothic"/>
              </a:rPr>
              <a:t>Uno de los mayores uso de las plantas es para </a:t>
            </a:r>
            <a:r>
              <a:rPr b="0" i="0" lang="es-ES" sz="1800" u="sng" cap="none" strike="noStrike">
                <a:solidFill>
                  <a:schemeClr val="dk1"/>
                </a:solidFill>
                <a:latin typeface="Century Gothic"/>
                <a:ea typeface="Century Gothic"/>
                <a:cs typeface="Century Gothic"/>
                <a:sym typeface="Century Gothic"/>
                <a:hlinkClick r:id="rId4">
                  <a:extLst>
                    <a:ext uri="{A12FA001-AC4F-418D-AE19-62706E023703}">
                      <ahyp:hlinkClr val="tx"/>
                    </a:ext>
                  </a:extLst>
                </a:hlinkClick>
              </a:rPr>
              <a:t>decorar</a:t>
            </a:r>
            <a:r>
              <a:rPr b="0" i="0" lang="es-ES" sz="1800" u="none" cap="none" strike="noStrike">
                <a:solidFill>
                  <a:schemeClr val="dk1"/>
                </a:solidFill>
                <a:latin typeface="Century Gothic"/>
                <a:ea typeface="Century Gothic"/>
                <a:cs typeface="Century Gothic"/>
                <a:sym typeface="Century Gothic"/>
              </a:rPr>
              <a:t>. </a:t>
            </a:r>
            <a:endParaRPr/>
          </a:p>
          <a:p>
            <a:pPr indent="0" lvl="0" marL="0" marR="0" rtl="0" algn="l">
              <a:spcBef>
                <a:spcPts val="0"/>
              </a:spcBef>
              <a:spcAft>
                <a:spcPts val="0"/>
              </a:spcAft>
              <a:buNone/>
            </a:pPr>
            <a:r>
              <a:rPr lang="es-ES" sz="1800">
                <a:solidFill>
                  <a:schemeClr val="dk1"/>
                </a:solidFill>
                <a:latin typeface="Century Gothic"/>
                <a:ea typeface="Century Gothic"/>
                <a:cs typeface="Century Gothic"/>
                <a:sym typeface="Century Gothic"/>
              </a:rPr>
              <a:t>Hay preciosos jardines, pero las plantas también se usan para decorar interiores e incluso para acompañar a la ropa.</a:t>
            </a:r>
            <a:endParaRPr sz="1800">
              <a:solidFill>
                <a:schemeClr val="dk1"/>
              </a:solidFill>
              <a:latin typeface="Century Gothic"/>
              <a:ea typeface="Century Gothic"/>
              <a:cs typeface="Century Gothic"/>
              <a:sym typeface="Century Gothic"/>
            </a:endParaRPr>
          </a:p>
        </p:txBody>
      </p:sp>
      <p:pic>
        <p:nvPicPr>
          <p:cNvPr id="154" name="Google Shape;154;p5"/>
          <p:cNvPicPr preferRelativeResize="0"/>
          <p:nvPr/>
        </p:nvPicPr>
        <p:blipFill rotWithShape="1">
          <a:blip r:embed="rId5">
            <a:alphaModFix/>
          </a:blip>
          <a:srcRect b="0" l="0" r="0" t="0"/>
          <a:stretch/>
        </p:blipFill>
        <p:spPr>
          <a:xfrm>
            <a:off x="5004048" y="1801483"/>
            <a:ext cx="2540521" cy="1841008"/>
          </a:xfrm>
          <a:prstGeom prst="rect">
            <a:avLst/>
          </a:prstGeom>
          <a:noFill/>
          <a:ln>
            <a:noFill/>
          </a:ln>
        </p:spPr>
      </p:pic>
      <p:pic>
        <p:nvPicPr>
          <p:cNvPr id="155" name="Google Shape;155;p5"/>
          <p:cNvPicPr preferRelativeResize="0"/>
          <p:nvPr/>
        </p:nvPicPr>
        <p:blipFill rotWithShape="1">
          <a:blip r:embed="rId6">
            <a:alphaModFix/>
          </a:blip>
          <a:srcRect b="0" l="0" r="0" t="0"/>
          <a:stretch/>
        </p:blipFill>
        <p:spPr>
          <a:xfrm>
            <a:off x="2627784" y="3861048"/>
            <a:ext cx="1651587" cy="2477381"/>
          </a:xfrm>
          <a:prstGeom prst="rect">
            <a:avLst/>
          </a:prstGeom>
          <a:noFill/>
          <a:ln>
            <a:noFill/>
          </a:ln>
        </p:spPr>
      </p:pic>
      <p:pic>
        <p:nvPicPr>
          <p:cNvPr id="156" name="Google Shape;156;p5"/>
          <p:cNvPicPr preferRelativeResize="0"/>
          <p:nvPr/>
        </p:nvPicPr>
        <p:blipFill rotWithShape="1">
          <a:blip r:embed="rId7">
            <a:alphaModFix/>
          </a:blip>
          <a:srcRect b="0" l="0" r="0" t="0"/>
          <a:stretch/>
        </p:blipFill>
        <p:spPr>
          <a:xfrm>
            <a:off x="827584" y="3861047"/>
            <a:ext cx="1649588" cy="247738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6"/>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6B7C72"/>
              </a:buClr>
              <a:buSzPts val="3500"/>
              <a:buFont typeface="Book Antiqua"/>
              <a:buNone/>
            </a:pPr>
            <a:r>
              <a:rPr lang="es-ES"/>
              <a:t>PARA HACER PERFUMES</a:t>
            </a:r>
            <a:endParaRPr/>
          </a:p>
        </p:txBody>
      </p:sp>
      <p:pic>
        <p:nvPicPr>
          <p:cNvPr id="162" name="Google Shape;162;p6"/>
          <p:cNvPicPr preferRelativeResize="0"/>
          <p:nvPr>
            <p:ph idx="1" type="body"/>
          </p:nvPr>
        </p:nvPicPr>
        <p:blipFill rotWithShape="1">
          <a:blip r:embed="rId3">
            <a:alphaModFix/>
          </a:blip>
          <a:srcRect b="0" l="0" r="0" t="0"/>
          <a:stretch/>
        </p:blipFill>
        <p:spPr>
          <a:xfrm>
            <a:off x="2267744" y="3899215"/>
            <a:ext cx="3816424" cy="2535196"/>
          </a:xfrm>
          <a:prstGeom prst="rect">
            <a:avLst/>
          </a:prstGeom>
          <a:noFill/>
          <a:ln>
            <a:noFill/>
          </a:ln>
        </p:spPr>
      </p:pic>
      <p:sp>
        <p:nvSpPr>
          <p:cNvPr id="163" name="Google Shape;163;p6"/>
          <p:cNvSpPr txBox="1"/>
          <p:nvPr/>
        </p:nvSpPr>
        <p:spPr>
          <a:xfrm>
            <a:off x="445231" y="2108755"/>
            <a:ext cx="3550705"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a:solidFill>
                  <a:schemeClr val="dk1"/>
                </a:solidFill>
                <a:latin typeface="Century Gothic"/>
                <a:ea typeface="Century Gothic"/>
                <a:cs typeface="Century Gothic"/>
                <a:sym typeface="Century Gothic"/>
              </a:rPr>
              <a:t>Los </a:t>
            </a:r>
            <a:r>
              <a:rPr lang="es-ES" sz="1800" u="sng">
                <a:solidFill>
                  <a:schemeClr val="dk1"/>
                </a:solidFill>
                <a:latin typeface="Century Gothic"/>
                <a:ea typeface="Century Gothic"/>
                <a:cs typeface="Century Gothic"/>
                <a:sym typeface="Century Gothic"/>
                <a:hlinkClick r:id="rId4">
                  <a:extLst>
                    <a:ext uri="{A12FA001-AC4F-418D-AE19-62706E023703}">
                      <ahyp:hlinkClr val="tx"/>
                    </a:ext>
                  </a:extLst>
                </a:hlinkClick>
              </a:rPr>
              <a:t>perfumes</a:t>
            </a:r>
            <a:r>
              <a:rPr lang="es-ES" sz="1800">
                <a:solidFill>
                  <a:schemeClr val="dk1"/>
                </a:solidFill>
                <a:latin typeface="Century Gothic"/>
                <a:ea typeface="Century Gothic"/>
                <a:cs typeface="Century Gothic"/>
                <a:sym typeface="Century Gothic"/>
              </a:rPr>
              <a:t> se hacen a partir de la esencia de las flores. </a:t>
            </a:r>
            <a:endParaRPr/>
          </a:p>
          <a:p>
            <a:pPr indent="0" lvl="0" marL="0" marR="0" rtl="0" algn="l">
              <a:spcBef>
                <a:spcPts val="0"/>
              </a:spcBef>
              <a:spcAft>
                <a:spcPts val="0"/>
              </a:spcAft>
              <a:buNone/>
            </a:pPr>
            <a:r>
              <a:rPr lang="es-ES" sz="1800">
                <a:solidFill>
                  <a:schemeClr val="dk1"/>
                </a:solidFill>
                <a:latin typeface="Century Gothic"/>
                <a:ea typeface="Century Gothic"/>
                <a:cs typeface="Century Gothic"/>
                <a:sym typeface="Century Gothic"/>
              </a:rPr>
              <a:t>También los jabones dejan olor gracias a las flores.</a:t>
            </a:r>
            <a:endParaRPr sz="1800">
              <a:solidFill>
                <a:schemeClr val="dk1"/>
              </a:solidFill>
              <a:latin typeface="Century Gothic"/>
              <a:ea typeface="Century Gothic"/>
              <a:cs typeface="Century Gothic"/>
              <a:sym typeface="Century Gothic"/>
            </a:endParaRPr>
          </a:p>
        </p:txBody>
      </p:sp>
      <p:pic>
        <p:nvPicPr>
          <p:cNvPr id="164" name="Google Shape;164;p6"/>
          <p:cNvPicPr preferRelativeResize="0"/>
          <p:nvPr/>
        </p:nvPicPr>
        <p:blipFill rotWithShape="1">
          <a:blip r:embed="rId5">
            <a:alphaModFix/>
          </a:blip>
          <a:srcRect b="0" l="0" r="0" t="0"/>
          <a:stretch/>
        </p:blipFill>
        <p:spPr>
          <a:xfrm>
            <a:off x="4572000" y="1731547"/>
            <a:ext cx="4182616" cy="235272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7"/>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6B7C72"/>
              </a:buClr>
              <a:buSzPts val="3500"/>
              <a:buFont typeface="Book Antiqua"/>
              <a:buNone/>
            </a:pPr>
            <a:r>
              <a:rPr lang="es-ES"/>
              <a:t>PARA FABRICAR MUCHAS COSAS</a:t>
            </a:r>
            <a:endParaRPr/>
          </a:p>
        </p:txBody>
      </p:sp>
      <p:sp>
        <p:nvSpPr>
          <p:cNvPr id="170" name="Google Shape;170;p7"/>
          <p:cNvSpPr txBox="1"/>
          <p:nvPr>
            <p:ph idx="1" type="body"/>
          </p:nvPr>
        </p:nvSpPr>
        <p:spPr>
          <a:xfrm>
            <a:off x="457200" y="1752600"/>
            <a:ext cx="8229600" cy="4373563"/>
          </a:xfrm>
          <a:prstGeom prst="rect">
            <a:avLst/>
          </a:prstGeom>
          <a:noFill/>
          <a:ln>
            <a:noFill/>
          </a:ln>
        </p:spPr>
        <p:txBody>
          <a:bodyPr anchorCtr="0" anchor="t" bIns="45700" lIns="91425" spcFirstLastPara="1" rIns="91425" wrap="square" tIns="45700">
            <a:normAutofit/>
          </a:bodyPr>
          <a:lstStyle/>
          <a:p>
            <a:pPr indent="-228600" lvl="0" marL="342900" rtl="0" algn="l">
              <a:spcBef>
                <a:spcPts val="0"/>
              </a:spcBef>
              <a:spcAft>
                <a:spcPts val="0"/>
              </a:spcAft>
              <a:buSzPts val="2400"/>
              <a:buChar char="•"/>
            </a:pPr>
            <a:r>
              <a:rPr lang="es-ES"/>
              <a:t>Muebles de madera</a:t>
            </a:r>
            <a:endParaRPr/>
          </a:p>
          <a:p>
            <a:pPr indent="-228600" lvl="0" marL="342900" rtl="0" algn="l">
              <a:spcBef>
                <a:spcPts val="480"/>
              </a:spcBef>
              <a:spcAft>
                <a:spcPts val="0"/>
              </a:spcAft>
              <a:buSzPts val="2400"/>
              <a:buChar char="•"/>
            </a:pPr>
            <a:r>
              <a:rPr lang="es-ES"/>
              <a:t>Ruedas de coche</a:t>
            </a:r>
            <a:endParaRPr/>
          </a:p>
          <a:p>
            <a:pPr indent="-228600" lvl="0" marL="342900" rtl="0" algn="l">
              <a:spcBef>
                <a:spcPts val="480"/>
              </a:spcBef>
              <a:spcAft>
                <a:spcPts val="0"/>
              </a:spcAft>
              <a:buSzPts val="2400"/>
              <a:buChar char="•"/>
            </a:pPr>
            <a:r>
              <a:rPr lang="es-ES"/>
              <a:t>Ropa (algodón, lino…)</a:t>
            </a:r>
            <a:endParaRPr/>
          </a:p>
          <a:p>
            <a:pPr indent="-228600" lvl="0" marL="342900" rtl="0" algn="l">
              <a:spcBef>
                <a:spcPts val="480"/>
              </a:spcBef>
              <a:spcAft>
                <a:spcPts val="0"/>
              </a:spcAft>
              <a:buSzPts val="2400"/>
              <a:buChar char="•"/>
            </a:pPr>
            <a:r>
              <a:rPr lang="es-ES"/>
              <a:t>Papel</a:t>
            </a:r>
            <a:endParaRPr/>
          </a:p>
          <a:p>
            <a:pPr indent="-228600" lvl="0" marL="342900" rtl="0" algn="l">
              <a:spcBef>
                <a:spcPts val="480"/>
              </a:spcBef>
              <a:spcAft>
                <a:spcPts val="0"/>
              </a:spcAft>
              <a:buSzPts val="2400"/>
              <a:buChar char="•"/>
            </a:pPr>
            <a:r>
              <a:rPr lang="es-ES"/>
              <a:t>…</a:t>
            </a:r>
            <a:endParaRPr/>
          </a:p>
        </p:txBody>
      </p:sp>
      <p:pic>
        <p:nvPicPr>
          <p:cNvPr id="171" name="Google Shape;171;p7"/>
          <p:cNvPicPr preferRelativeResize="0"/>
          <p:nvPr/>
        </p:nvPicPr>
        <p:blipFill rotWithShape="1">
          <a:blip r:embed="rId3">
            <a:alphaModFix/>
          </a:blip>
          <a:srcRect b="0" l="0" r="0" t="0"/>
          <a:stretch/>
        </p:blipFill>
        <p:spPr>
          <a:xfrm>
            <a:off x="4250233" y="1793404"/>
            <a:ext cx="2371725" cy="1933575"/>
          </a:xfrm>
          <a:prstGeom prst="rect">
            <a:avLst/>
          </a:prstGeom>
          <a:noFill/>
          <a:ln>
            <a:noFill/>
          </a:ln>
        </p:spPr>
      </p:pic>
      <p:pic>
        <p:nvPicPr>
          <p:cNvPr id="172" name="Google Shape;172;p7"/>
          <p:cNvPicPr preferRelativeResize="0"/>
          <p:nvPr/>
        </p:nvPicPr>
        <p:blipFill rotWithShape="1">
          <a:blip r:embed="rId4">
            <a:alphaModFix/>
          </a:blip>
          <a:srcRect b="0" l="0" r="0" t="0"/>
          <a:stretch/>
        </p:blipFill>
        <p:spPr>
          <a:xfrm>
            <a:off x="6804248" y="1775098"/>
            <a:ext cx="2016224" cy="2016224"/>
          </a:xfrm>
          <a:prstGeom prst="rect">
            <a:avLst/>
          </a:prstGeom>
          <a:noFill/>
          <a:ln>
            <a:noFill/>
          </a:ln>
        </p:spPr>
      </p:pic>
      <p:pic>
        <p:nvPicPr>
          <p:cNvPr id="173" name="Google Shape;173;p7"/>
          <p:cNvPicPr preferRelativeResize="0"/>
          <p:nvPr/>
        </p:nvPicPr>
        <p:blipFill rotWithShape="1">
          <a:blip r:embed="rId5">
            <a:alphaModFix/>
          </a:blip>
          <a:srcRect b="0" l="0" r="0" t="0"/>
          <a:stretch/>
        </p:blipFill>
        <p:spPr>
          <a:xfrm>
            <a:off x="4716016" y="3913924"/>
            <a:ext cx="3888432" cy="2589048"/>
          </a:xfrm>
          <a:prstGeom prst="rect">
            <a:avLst/>
          </a:prstGeom>
          <a:noFill/>
          <a:ln>
            <a:noFill/>
          </a:ln>
        </p:spPr>
      </p:pic>
      <p:pic>
        <p:nvPicPr>
          <p:cNvPr id="174" name="Google Shape;174;p7"/>
          <p:cNvPicPr preferRelativeResize="0"/>
          <p:nvPr/>
        </p:nvPicPr>
        <p:blipFill rotWithShape="1">
          <a:blip r:embed="rId6">
            <a:alphaModFix/>
          </a:blip>
          <a:srcRect b="0" l="0" r="0" t="0"/>
          <a:stretch/>
        </p:blipFill>
        <p:spPr>
          <a:xfrm>
            <a:off x="586474" y="4077072"/>
            <a:ext cx="3841509" cy="218899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8"/>
          <p:cNvSpPr txBox="1"/>
          <p:nvPr>
            <p:ph type="title"/>
          </p:nvPr>
        </p:nvSpPr>
        <p:spPr>
          <a:xfrm>
            <a:off x="426128" y="408372"/>
            <a:ext cx="8260672" cy="103942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6B7C72"/>
              </a:buClr>
              <a:buSzPts val="3500"/>
              <a:buFont typeface="Book Antiqua"/>
              <a:buNone/>
            </a:pPr>
            <a:r>
              <a:rPr lang="es-ES"/>
              <a:t>OTROS USOS</a:t>
            </a:r>
            <a:endParaRPr/>
          </a:p>
        </p:txBody>
      </p:sp>
      <p:sp>
        <p:nvSpPr>
          <p:cNvPr id="180" name="Google Shape;180;p8"/>
          <p:cNvSpPr txBox="1"/>
          <p:nvPr>
            <p:ph idx="1" type="body"/>
          </p:nvPr>
        </p:nvSpPr>
        <p:spPr>
          <a:xfrm>
            <a:off x="457200" y="1752600"/>
            <a:ext cx="8229600" cy="4373563"/>
          </a:xfrm>
          <a:prstGeom prst="rect">
            <a:avLst/>
          </a:prstGeom>
          <a:noFill/>
          <a:ln>
            <a:noFill/>
          </a:ln>
        </p:spPr>
        <p:txBody>
          <a:bodyPr anchorCtr="0" anchor="t" bIns="45700" lIns="91425" spcFirstLastPara="1" rIns="91425" wrap="square" tIns="45700">
            <a:normAutofit/>
          </a:bodyPr>
          <a:lstStyle/>
          <a:p>
            <a:pPr indent="-228600" lvl="0" marL="342900" rtl="0" algn="l">
              <a:spcBef>
                <a:spcPts val="0"/>
              </a:spcBef>
              <a:spcAft>
                <a:spcPts val="0"/>
              </a:spcAft>
              <a:buSzPts val="2400"/>
              <a:buChar char="•"/>
            </a:pPr>
            <a:r>
              <a:rPr lang="es-ES"/>
              <a:t>Seguro que si lo pensamos bien, las plantas tienen muchos más usos, como por ejemplo:</a:t>
            </a:r>
            <a:endParaRPr/>
          </a:p>
          <a:p>
            <a:pPr indent="-228600" lvl="0" marL="342900" rtl="0" algn="l">
              <a:spcBef>
                <a:spcPts val="480"/>
              </a:spcBef>
              <a:spcAft>
                <a:spcPts val="0"/>
              </a:spcAft>
              <a:buSzPts val="2400"/>
              <a:buFont typeface="Century Gothic"/>
              <a:buChar char="-"/>
            </a:pPr>
            <a:r>
              <a:rPr lang="es-ES"/>
              <a:t>Descansar o jugar </a:t>
            </a:r>
            <a:endParaRPr/>
          </a:p>
          <a:p>
            <a:pPr indent="0" lvl="0" marL="114300" rtl="0" algn="l">
              <a:spcBef>
                <a:spcPts val="480"/>
              </a:spcBef>
              <a:spcAft>
                <a:spcPts val="0"/>
              </a:spcAft>
              <a:buSzPts val="2400"/>
              <a:buNone/>
            </a:pPr>
            <a:r>
              <a:rPr lang="es-ES"/>
              <a:t>sobre ellas.</a:t>
            </a:r>
            <a:endParaRPr/>
          </a:p>
          <a:p>
            <a:pPr indent="-228600" lvl="0" marL="342900" rtl="0" algn="l">
              <a:spcBef>
                <a:spcPts val="480"/>
              </a:spcBef>
              <a:spcAft>
                <a:spcPts val="0"/>
              </a:spcAft>
              <a:buSzPts val="2400"/>
              <a:buFont typeface="Century Gothic"/>
              <a:buChar char="-"/>
            </a:pPr>
            <a:r>
              <a:rPr lang="es-ES"/>
              <a:t>Producir calor.</a:t>
            </a:r>
            <a:endParaRPr/>
          </a:p>
          <a:p>
            <a:pPr indent="-228600" lvl="0" marL="342900" rtl="0" algn="l">
              <a:spcBef>
                <a:spcPts val="480"/>
              </a:spcBef>
              <a:spcAft>
                <a:spcPts val="0"/>
              </a:spcAft>
              <a:buSzPts val="2400"/>
              <a:buFont typeface="Century Gothic"/>
              <a:buChar char="-"/>
            </a:pPr>
            <a:r>
              <a:rPr lang="es-ES"/>
              <a:t>…</a:t>
            </a:r>
            <a:endParaRPr/>
          </a:p>
          <a:p>
            <a:pPr indent="-76200" lvl="0" marL="342900" rtl="0" algn="l">
              <a:spcBef>
                <a:spcPts val="480"/>
              </a:spcBef>
              <a:spcAft>
                <a:spcPts val="0"/>
              </a:spcAft>
              <a:buSzPts val="2400"/>
              <a:buFont typeface="Century Gothic"/>
              <a:buNone/>
            </a:pPr>
            <a:r>
              <a:t/>
            </a:r>
            <a:endParaRPr/>
          </a:p>
        </p:txBody>
      </p:sp>
      <p:pic>
        <p:nvPicPr>
          <p:cNvPr id="181" name="Google Shape;181;p8"/>
          <p:cNvPicPr preferRelativeResize="0"/>
          <p:nvPr/>
        </p:nvPicPr>
        <p:blipFill rotWithShape="1">
          <a:blip r:embed="rId3">
            <a:alphaModFix/>
          </a:blip>
          <a:srcRect b="0" l="0" r="0" t="0"/>
          <a:stretch/>
        </p:blipFill>
        <p:spPr>
          <a:xfrm>
            <a:off x="5868144" y="2636912"/>
            <a:ext cx="2664296" cy="1998222"/>
          </a:xfrm>
          <a:prstGeom prst="rect">
            <a:avLst/>
          </a:prstGeom>
          <a:noFill/>
          <a:ln>
            <a:noFill/>
          </a:ln>
        </p:spPr>
      </p:pic>
      <p:pic>
        <p:nvPicPr>
          <p:cNvPr id="182" name="Google Shape;182;p8"/>
          <p:cNvPicPr preferRelativeResize="0"/>
          <p:nvPr/>
        </p:nvPicPr>
        <p:blipFill rotWithShape="1">
          <a:blip r:embed="rId4">
            <a:alphaModFix/>
          </a:blip>
          <a:srcRect b="0" l="0" r="0" t="0"/>
          <a:stretch/>
        </p:blipFill>
        <p:spPr>
          <a:xfrm>
            <a:off x="1403648" y="3933056"/>
            <a:ext cx="3323861" cy="2492896"/>
          </a:xfrm>
          <a:prstGeom prst="rect">
            <a:avLst/>
          </a:prstGeom>
          <a:noFill/>
          <a:ln>
            <a:noFill/>
          </a:ln>
        </p:spPr>
      </p:pic>
      <p:pic>
        <p:nvPicPr>
          <p:cNvPr id="183" name="Google Shape;183;p8"/>
          <p:cNvPicPr preferRelativeResize="0"/>
          <p:nvPr/>
        </p:nvPicPr>
        <p:blipFill rotWithShape="1">
          <a:blip r:embed="rId5">
            <a:alphaModFix/>
          </a:blip>
          <a:srcRect b="0" l="0" r="0" t="0"/>
          <a:stretch/>
        </p:blipFill>
        <p:spPr>
          <a:xfrm>
            <a:off x="4499992" y="3636023"/>
            <a:ext cx="2127274" cy="278301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oticario">
  <a:themeElements>
    <a:clrScheme name="Boticario">
      <a:dk1>
        <a:srgbClr val="000000"/>
      </a:dk1>
      <a:lt1>
        <a:srgbClr val="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2022-01-07T16:03:39Z</dcterms:created>
  <dc:creator>CASA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995795</vt:lpwstr>
  </property>
  <property fmtid="{D5CDD505-2E9C-101B-9397-08002B2CF9AE}" name="NXPowerLiteSettings" pid="3">
    <vt:lpwstr>F7000400038000</vt:lpwstr>
  </property>
  <property fmtid="{D5CDD505-2E9C-101B-9397-08002B2CF9AE}" name="NXPowerLiteVersion" pid="4">
    <vt:lpwstr>S9.1.2</vt:lpwstr>
  </property>
</Properties>
</file>